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968" r:id="rId2"/>
    <p:sldId id="957" r:id="rId3"/>
    <p:sldId id="969" r:id="rId4"/>
    <p:sldId id="923" r:id="rId5"/>
    <p:sldId id="1012" r:id="rId6"/>
    <p:sldId id="947" r:id="rId7"/>
    <p:sldId id="976" r:id="rId8"/>
    <p:sldId id="975" r:id="rId9"/>
    <p:sldId id="276" r:id="rId10"/>
    <p:sldId id="970" r:id="rId11"/>
    <p:sldId id="971" r:id="rId12"/>
    <p:sldId id="972" r:id="rId13"/>
    <p:sldId id="946" r:id="rId14"/>
    <p:sldId id="967" r:id="rId15"/>
    <p:sldId id="973" r:id="rId16"/>
    <p:sldId id="974" r:id="rId17"/>
    <p:sldId id="977" r:id="rId18"/>
    <p:sldId id="989" r:id="rId19"/>
    <p:sldId id="1010" r:id="rId20"/>
    <p:sldId id="978" r:id="rId21"/>
    <p:sldId id="981" r:id="rId22"/>
    <p:sldId id="980" r:id="rId23"/>
    <p:sldId id="983" r:id="rId24"/>
    <p:sldId id="982" r:id="rId25"/>
    <p:sldId id="984" r:id="rId26"/>
    <p:sldId id="985" r:id="rId27"/>
    <p:sldId id="986" r:id="rId28"/>
    <p:sldId id="987" r:id="rId29"/>
    <p:sldId id="948" r:id="rId30"/>
    <p:sldId id="943" r:id="rId31"/>
    <p:sldId id="1011" r:id="rId32"/>
    <p:sldId id="9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F3156"/>
    <a:srgbClr val="6A94BE"/>
    <a:srgbClr val="90A3BD"/>
    <a:srgbClr val="4C718C"/>
    <a:srgbClr val="043078"/>
    <a:srgbClr val="003767"/>
    <a:srgbClr val="162B4E"/>
    <a:srgbClr val="4C70AD"/>
    <a:srgbClr val="3519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7" autoAdjust="0"/>
    <p:restoredTop sz="95024" autoAdjust="0"/>
  </p:normalViewPr>
  <p:slideViewPr>
    <p:cSldViewPr snapToGrid="0">
      <p:cViewPr>
        <p:scale>
          <a:sx n="100" d="100"/>
          <a:sy n="100" d="100"/>
        </p:scale>
        <p:origin x="1374" y="3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777DC-37B5-4530-A103-22DFD5F08839}"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03C2A1A4-8405-4232-91FA-0DDE7E432BDB}">
      <dgm:prSet custT="1"/>
      <dgm:spPr/>
      <dgm:t>
        <a:bodyPr/>
        <a:lstStyle/>
        <a:p>
          <a:r>
            <a:rPr lang="en-US" sz="1800" dirty="0"/>
            <a:t>Keep stakeholders updated about progress of the modeling project</a:t>
          </a:r>
        </a:p>
      </dgm:t>
    </dgm:pt>
    <dgm:pt modelId="{7F3F9D12-8E6F-41E6-860A-E167B896C1CA}" type="parTrans" cxnId="{9F179E15-285F-4DC2-944D-6D804EFCD50E}">
      <dgm:prSet/>
      <dgm:spPr/>
      <dgm:t>
        <a:bodyPr/>
        <a:lstStyle/>
        <a:p>
          <a:endParaRPr lang="en-US"/>
        </a:p>
      </dgm:t>
    </dgm:pt>
    <dgm:pt modelId="{0E1EB749-C83D-4B50-A114-39B69474AB54}" type="sibTrans" cxnId="{9F179E15-285F-4DC2-944D-6D804EFCD50E}">
      <dgm:prSet/>
      <dgm:spPr/>
      <dgm:t>
        <a:bodyPr/>
        <a:lstStyle/>
        <a:p>
          <a:endParaRPr lang="en-US"/>
        </a:p>
      </dgm:t>
    </dgm:pt>
    <dgm:pt modelId="{74B70A93-CE06-4999-898F-9B690243CBE3}">
      <dgm:prSet custT="1"/>
      <dgm:spPr/>
      <dgm:t>
        <a:bodyPr/>
        <a:lstStyle/>
        <a:p>
          <a:r>
            <a:rPr lang="en-US" sz="1800" dirty="0"/>
            <a:t>Inform how the groundwater model can, should, and should not be used</a:t>
          </a:r>
        </a:p>
      </dgm:t>
    </dgm:pt>
    <dgm:pt modelId="{6C232BCA-9CCB-4E52-8DC8-FAA30EF4B30F}" type="parTrans" cxnId="{04413EDC-2B6C-4244-BDCA-00334D156CDC}">
      <dgm:prSet/>
      <dgm:spPr/>
      <dgm:t>
        <a:bodyPr/>
        <a:lstStyle/>
        <a:p>
          <a:endParaRPr lang="en-US"/>
        </a:p>
      </dgm:t>
    </dgm:pt>
    <dgm:pt modelId="{8574B6EC-CD6F-40D4-9A8D-84C6222EC81F}" type="sibTrans" cxnId="{04413EDC-2B6C-4244-BDCA-00334D156CDC}">
      <dgm:prSet/>
      <dgm:spPr/>
      <dgm:t>
        <a:bodyPr/>
        <a:lstStyle/>
        <a:p>
          <a:endParaRPr lang="en-US"/>
        </a:p>
      </dgm:t>
    </dgm:pt>
    <dgm:pt modelId="{FA851FAA-E9D1-411D-B52F-98B29E8F5462}">
      <dgm:prSet custT="1"/>
      <dgm:spPr/>
      <dgm:t>
        <a:bodyPr/>
        <a:lstStyle/>
        <a:p>
          <a:r>
            <a:rPr lang="en-US" sz="1800" dirty="0"/>
            <a:t>Provide stakeholders with the opportunity to provide input and data to assist with model development</a:t>
          </a:r>
        </a:p>
      </dgm:t>
    </dgm:pt>
    <dgm:pt modelId="{584E1C0C-8922-4739-8500-28C669BB4649}" type="parTrans" cxnId="{C4E0B02B-DB23-4189-82E7-F6077B43E445}">
      <dgm:prSet/>
      <dgm:spPr/>
      <dgm:t>
        <a:bodyPr/>
        <a:lstStyle/>
        <a:p>
          <a:endParaRPr lang="en-US"/>
        </a:p>
      </dgm:t>
    </dgm:pt>
    <dgm:pt modelId="{8ECC55D8-FD55-42E1-8399-9C2FC316F442}" type="sibTrans" cxnId="{C4E0B02B-DB23-4189-82E7-F6077B43E445}">
      <dgm:prSet/>
      <dgm:spPr/>
      <dgm:t>
        <a:bodyPr/>
        <a:lstStyle/>
        <a:p>
          <a:endParaRPr lang="en-US"/>
        </a:p>
      </dgm:t>
    </dgm:pt>
    <dgm:pt modelId="{893695E4-A852-4AC0-A060-FC57460BBF8A}" type="pres">
      <dgm:prSet presAssocID="{94E777DC-37B5-4530-A103-22DFD5F08839}" presName="root" presStyleCnt="0">
        <dgm:presLayoutVars>
          <dgm:dir/>
          <dgm:resizeHandles val="exact"/>
        </dgm:presLayoutVars>
      </dgm:prSet>
      <dgm:spPr/>
    </dgm:pt>
    <dgm:pt modelId="{11093818-0DA4-4D49-9C7E-DF034F595E74}" type="pres">
      <dgm:prSet presAssocID="{03C2A1A4-8405-4232-91FA-0DDE7E432BDB}" presName="compNode" presStyleCnt="0"/>
      <dgm:spPr/>
    </dgm:pt>
    <dgm:pt modelId="{866F04C0-A7C8-49CA-A6A5-04592B40DB2E}" type="pres">
      <dgm:prSet presAssocID="{03C2A1A4-8405-4232-91FA-0DDE7E432B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F2B75B3-8DC5-401A-9A3F-2553AD868823}" type="pres">
      <dgm:prSet presAssocID="{03C2A1A4-8405-4232-91FA-0DDE7E432BDB}" presName="spaceRect" presStyleCnt="0"/>
      <dgm:spPr/>
    </dgm:pt>
    <dgm:pt modelId="{F711E69D-8CF6-4F2E-9A49-DB7148381F4A}" type="pres">
      <dgm:prSet presAssocID="{03C2A1A4-8405-4232-91FA-0DDE7E432BDB}" presName="textRect" presStyleLbl="revTx" presStyleIdx="0" presStyleCnt="3">
        <dgm:presLayoutVars>
          <dgm:chMax val="1"/>
          <dgm:chPref val="1"/>
        </dgm:presLayoutVars>
      </dgm:prSet>
      <dgm:spPr/>
    </dgm:pt>
    <dgm:pt modelId="{98EDA07A-2CB0-43C0-A7FA-8C8F8A447BF6}" type="pres">
      <dgm:prSet presAssocID="{0E1EB749-C83D-4B50-A114-39B69474AB54}" presName="sibTrans" presStyleCnt="0"/>
      <dgm:spPr/>
    </dgm:pt>
    <dgm:pt modelId="{0AB517F3-D52A-4BAF-9620-57B3923D8CD7}" type="pres">
      <dgm:prSet presAssocID="{74B70A93-CE06-4999-898F-9B690243CBE3}" presName="compNode" presStyleCnt="0"/>
      <dgm:spPr/>
    </dgm:pt>
    <dgm:pt modelId="{2879D1B5-B559-4596-AEC0-55A78C5BDCAC}" type="pres">
      <dgm:prSet presAssocID="{74B70A93-CE06-4999-898F-9B690243CB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er"/>
        </a:ext>
      </dgm:extLst>
    </dgm:pt>
    <dgm:pt modelId="{164D7DCE-47FF-437C-A301-DC6563AD17FA}" type="pres">
      <dgm:prSet presAssocID="{74B70A93-CE06-4999-898F-9B690243CBE3}" presName="spaceRect" presStyleCnt="0"/>
      <dgm:spPr/>
    </dgm:pt>
    <dgm:pt modelId="{90E3F59B-60E5-470E-B916-2ABD2CF19580}" type="pres">
      <dgm:prSet presAssocID="{74B70A93-CE06-4999-898F-9B690243CBE3}" presName="textRect" presStyleLbl="revTx" presStyleIdx="1" presStyleCnt="3">
        <dgm:presLayoutVars>
          <dgm:chMax val="1"/>
          <dgm:chPref val="1"/>
        </dgm:presLayoutVars>
      </dgm:prSet>
      <dgm:spPr/>
    </dgm:pt>
    <dgm:pt modelId="{D245EC22-183F-4BF5-8C9A-45AD69D1593D}" type="pres">
      <dgm:prSet presAssocID="{8574B6EC-CD6F-40D4-9A8D-84C6222EC81F}" presName="sibTrans" presStyleCnt="0"/>
      <dgm:spPr/>
    </dgm:pt>
    <dgm:pt modelId="{A5BFEB0A-4DA4-44F9-8C9F-E98A88DADCD5}" type="pres">
      <dgm:prSet presAssocID="{FA851FAA-E9D1-411D-B52F-98B29E8F5462}" presName="compNode" presStyleCnt="0"/>
      <dgm:spPr/>
    </dgm:pt>
    <dgm:pt modelId="{8EC8B4FA-7942-40BD-A32F-B1E2B8335C67}" type="pres">
      <dgm:prSet presAssocID="{FA851FAA-E9D1-411D-B52F-98B29E8F54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CCA4E7A-D9DF-4102-86A5-91DA4B269DE7}" type="pres">
      <dgm:prSet presAssocID="{FA851FAA-E9D1-411D-B52F-98B29E8F5462}" presName="spaceRect" presStyleCnt="0"/>
      <dgm:spPr/>
    </dgm:pt>
    <dgm:pt modelId="{DCB7D4DA-E8FA-4461-AA93-715EF6C78EC1}" type="pres">
      <dgm:prSet presAssocID="{FA851FAA-E9D1-411D-B52F-98B29E8F5462}" presName="textRect" presStyleLbl="revTx" presStyleIdx="2" presStyleCnt="3">
        <dgm:presLayoutVars>
          <dgm:chMax val="1"/>
          <dgm:chPref val="1"/>
        </dgm:presLayoutVars>
      </dgm:prSet>
      <dgm:spPr/>
    </dgm:pt>
  </dgm:ptLst>
  <dgm:cxnLst>
    <dgm:cxn modelId="{9F179E15-285F-4DC2-944D-6D804EFCD50E}" srcId="{94E777DC-37B5-4530-A103-22DFD5F08839}" destId="{03C2A1A4-8405-4232-91FA-0DDE7E432BDB}" srcOrd="0" destOrd="0" parTransId="{7F3F9D12-8E6F-41E6-860A-E167B896C1CA}" sibTransId="{0E1EB749-C83D-4B50-A114-39B69474AB54}"/>
    <dgm:cxn modelId="{C4E0B02B-DB23-4189-82E7-F6077B43E445}" srcId="{94E777DC-37B5-4530-A103-22DFD5F08839}" destId="{FA851FAA-E9D1-411D-B52F-98B29E8F5462}" srcOrd="2" destOrd="0" parTransId="{584E1C0C-8922-4739-8500-28C669BB4649}" sibTransId="{8ECC55D8-FD55-42E1-8399-9C2FC316F442}"/>
    <dgm:cxn modelId="{448AE962-CBAD-41F3-940F-5D9013302EEF}" type="presOf" srcId="{94E777DC-37B5-4530-A103-22DFD5F08839}" destId="{893695E4-A852-4AC0-A060-FC57460BBF8A}" srcOrd="0" destOrd="0" presId="urn:microsoft.com/office/officeart/2018/2/layout/IconLabelList"/>
    <dgm:cxn modelId="{E6008B53-F41A-4E60-BF92-966F1ADAFE7B}" type="presOf" srcId="{FA851FAA-E9D1-411D-B52F-98B29E8F5462}" destId="{DCB7D4DA-E8FA-4461-AA93-715EF6C78EC1}" srcOrd="0" destOrd="0" presId="urn:microsoft.com/office/officeart/2018/2/layout/IconLabelList"/>
    <dgm:cxn modelId="{D5E72AA6-91F2-43F4-AF8A-33F290488BF5}" type="presOf" srcId="{03C2A1A4-8405-4232-91FA-0DDE7E432BDB}" destId="{F711E69D-8CF6-4F2E-9A49-DB7148381F4A}" srcOrd="0" destOrd="0" presId="urn:microsoft.com/office/officeart/2018/2/layout/IconLabelList"/>
    <dgm:cxn modelId="{04413EDC-2B6C-4244-BDCA-00334D156CDC}" srcId="{94E777DC-37B5-4530-A103-22DFD5F08839}" destId="{74B70A93-CE06-4999-898F-9B690243CBE3}" srcOrd="1" destOrd="0" parTransId="{6C232BCA-9CCB-4E52-8DC8-FAA30EF4B30F}" sibTransId="{8574B6EC-CD6F-40D4-9A8D-84C6222EC81F}"/>
    <dgm:cxn modelId="{85249BF9-DBFA-4CDA-9CDC-A200FCDC2599}" type="presOf" srcId="{74B70A93-CE06-4999-898F-9B690243CBE3}" destId="{90E3F59B-60E5-470E-B916-2ABD2CF19580}" srcOrd="0" destOrd="0" presId="urn:microsoft.com/office/officeart/2018/2/layout/IconLabelList"/>
    <dgm:cxn modelId="{85429236-535B-4A87-A60E-C40F0F7A4179}" type="presParOf" srcId="{893695E4-A852-4AC0-A060-FC57460BBF8A}" destId="{11093818-0DA4-4D49-9C7E-DF034F595E74}" srcOrd="0" destOrd="0" presId="urn:microsoft.com/office/officeart/2018/2/layout/IconLabelList"/>
    <dgm:cxn modelId="{8A7D93C2-1178-4889-B1C3-3CD2EB7BB865}" type="presParOf" srcId="{11093818-0DA4-4D49-9C7E-DF034F595E74}" destId="{866F04C0-A7C8-49CA-A6A5-04592B40DB2E}" srcOrd="0" destOrd="0" presId="urn:microsoft.com/office/officeart/2018/2/layout/IconLabelList"/>
    <dgm:cxn modelId="{0974214A-DDAF-4D14-BEEE-F19C86E71F2F}" type="presParOf" srcId="{11093818-0DA4-4D49-9C7E-DF034F595E74}" destId="{2F2B75B3-8DC5-401A-9A3F-2553AD868823}" srcOrd="1" destOrd="0" presId="urn:microsoft.com/office/officeart/2018/2/layout/IconLabelList"/>
    <dgm:cxn modelId="{9F8921F8-D96B-4A03-959F-01FFEE978270}" type="presParOf" srcId="{11093818-0DA4-4D49-9C7E-DF034F595E74}" destId="{F711E69D-8CF6-4F2E-9A49-DB7148381F4A}" srcOrd="2" destOrd="0" presId="urn:microsoft.com/office/officeart/2018/2/layout/IconLabelList"/>
    <dgm:cxn modelId="{41C02AB6-ECDB-4D8B-92D0-A657E0DE2CD4}" type="presParOf" srcId="{893695E4-A852-4AC0-A060-FC57460BBF8A}" destId="{98EDA07A-2CB0-43C0-A7FA-8C8F8A447BF6}" srcOrd="1" destOrd="0" presId="urn:microsoft.com/office/officeart/2018/2/layout/IconLabelList"/>
    <dgm:cxn modelId="{8B984AAA-3DB1-42FE-B22C-7B7E8909C6CA}" type="presParOf" srcId="{893695E4-A852-4AC0-A060-FC57460BBF8A}" destId="{0AB517F3-D52A-4BAF-9620-57B3923D8CD7}" srcOrd="2" destOrd="0" presId="urn:microsoft.com/office/officeart/2018/2/layout/IconLabelList"/>
    <dgm:cxn modelId="{CEA667D6-C8C2-4B71-9E9A-B53579AC83AF}" type="presParOf" srcId="{0AB517F3-D52A-4BAF-9620-57B3923D8CD7}" destId="{2879D1B5-B559-4596-AEC0-55A78C5BDCAC}" srcOrd="0" destOrd="0" presId="urn:microsoft.com/office/officeart/2018/2/layout/IconLabelList"/>
    <dgm:cxn modelId="{E2D4C46D-514A-4437-9C7E-ADD3EC9133BD}" type="presParOf" srcId="{0AB517F3-D52A-4BAF-9620-57B3923D8CD7}" destId="{164D7DCE-47FF-437C-A301-DC6563AD17FA}" srcOrd="1" destOrd="0" presId="urn:microsoft.com/office/officeart/2018/2/layout/IconLabelList"/>
    <dgm:cxn modelId="{D7BC2739-5E40-43D4-94A4-CD4A2A7EEDAA}" type="presParOf" srcId="{0AB517F3-D52A-4BAF-9620-57B3923D8CD7}" destId="{90E3F59B-60E5-470E-B916-2ABD2CF19580}" srcOrd="2" destOrd="0" presId="urn:microsoft.com/office/officeart/2018/2/layout/IconLabelList"/>
    <dgm:cxn modelId="{144DBAC4-1EFD-45C3-8FF2-2FDA320E1063}" type="presParOf" srcId="{893695E4-A852-4AC0-A060-FC57460BBF8A}" destId="{D245EC22-183F-4BF5-8C9A-45AD69D1593D}" srcOrd="3" destOrd="0" presId="urn:microsoft.com/office/officeart/2018/2/layout/IconLabelList"/>
    <dgm:cxn modelId="{42BF85C0-C647-4318-A499-BFC4D17343E2}" type="presParOf" srcId="{893695E4-A852-4AC0-A060-FC57460BBF8A}" destId="{A5BFEB0A-4DA4-44F9-8C9F-E98A88DADCD5}" srcOrd="4" destOrd="0" presId="urn:microsoft.com/office/officeart/2018/2/layout/IconLabelList"/>
    <dgm:cxn modelId="{0CE291ED-6C6F-4C52-A44D-F946A801FD21}" type="presParOf" srcId="{A5BFEB0A-4DA4-44F9-8C9F-E98A88DADCD5}" destId="{8EC8B4FA-7942-40BD-A32F-B1E2B8335C67}" srcOrd="0" destOrd="0" presId="urn:microsoft.com/office/officeart/2018/2/layout/IconLabelList"/>
    <dgm:cxn modelId="{033B5BBB-46B5-4601-9460-ED269066A0B7}" type="presParOf" srcId="{A5BFEB0A-4DA4-44F9-8C9F-E98A88DADCD5}" destId="{7CCA4E7A-D9DF-4102-86A5-91DA4B269DE7}" srcOrd="1" destOrd="0" presId="urn:microsoft.com/office/officeart/2018/2/layout/IconLabelList"/>
    <dgm:cxn modelId="{72CC2010-A167-41FA-8C8D-4CED56F84534}" type="presParOf" srcId="{A5BFEB0A-4DA4-44F9-8C9F-E98A88DADCD5}" destId="{DCB7D4DA-E8FA-4461-AA93-715EF6C78EC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F04C0-A7C8-49CA-A6A5-04592B40DB2E}">
      <dsp:nvSpPr>
        <dsp:cNvPr id="0" name=""/>
        <dsp:cNvSpPr/>
      </dsp:nvSpPr>
      <dsp:spPr>
        <a:xfrm>
          <a:off x="925541" y="1285163"/>
          <a:ext cx="1250574" cy="1250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11E69D-8CF6-4F2E-9A49-DB7148381F4A}">
      <dsp:nvSpPr>
        <dsp:cNvPr id="0" name=""/>
        <dsp:cNvSpPr/>
      </dsp:nvSpPr>
      <dsp:spPr>
        <a:xfrm>
          <a:off x="161301" y="2923462"/>
          <a:ext cx="2779054"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Keep stakeholders updated about progress of the modeling project</a:t>
          </a:r>
        </a:p>
      </dsp:txBody>
      <dsp:txXfrm>
        <a:off x="161301" y="2923462"/>
        <a:ext cx="2779054" cy="945000"/>
      </dsp:txXfrm>
    </dsp:sp>
    <dsp:sp modelId="{2879D1B5-B559-4596-AEC0-55A78C5BDCAC}">
      <dsp:nvSpPr>
        <dsp:cNvPr id="0" name=""/>
        <dsp:cNvSpPr/>
      </dsp:nvSpPr>
      <dsp:spPr>
        <a:xfrm>
          <a:off x="4190929" y="1285163"/>
          <a:ext cx="1250574" cy="1250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E3F59B-60E5-470E-B916-2ABD2CF19580}">
      <dsp:nvSpPr>
        <dsp:cNvPr id="0" name=""/>
        <dsp:cNvSpPr/>
      </dsp:nvSpPr>
      <dsp:spPr>
        <a:xfrm>
          <a:off x="3426689" y="2923462"/>
          <a:ext cx="2779054"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Inform how the groundwater model can, should, and should not be used</a:t>
          </a:r>
        </a:p>
      </dsp:txBody>
      <dsp:txXfrm>
        <a:off x="3426689" y="2923462"/>
        <a:ext cx="2779054" cy="945000"/>
      </dsp:txXfrm>
    </dsp:sp>
    <dsp:sp modelId="{8EC8B4FA-7942-40BD-A32F-B1E2B8335C67}">
      <dsp:nvSpPr>
        <dsp:cNvPr id="0" name=""/>
        <dsp:cNvSpPr/>
      </dsp:nvSpPr>
      <dsp:spPr>
        <a:xfrm>
          <a:off x="7456318" y="1285163"/>
          <a:ext cx="1250574" cy="1250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B7D4DA-E8FA-4461-AA93-715EF6C78EC1}">
      <dsp:nvSpPr>
        <dsp:cNvPr id="0" name=""/>
        <dsp:cNvSpPr/>
      </dsp:nvSpPr>
      <dsp:spPr>
        <a:xfrm>
          <a:off x="6692078" y="2923462"/>
          <a:ext cx="2779054"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Provide stakeholders with the opportunity to provide input and data to assist with model development</a:t>
          </a:r>
        </a:p>
      </dsp:txBody>
      <dsp:txXfrm>
        <a:off x="6692078" y="2923462"/>
        <a:ext cx="2779054" cy="94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7448-9D58-F74B-9664-A823548301A5}"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5E2C6-8D1F-684A-A29F-069E038BD21C}" type="slidenum">
              <a:rPr lang="en-US" smtClean="0"/>
              <a:t>‹#›</a:t>
            </a:fld>
            <a:endParaRPr lang="en-US"/>
          </a:p>
        </p:txBody>
      </p:sp>
    </p:spTree>
    <p:extLst>
      <p:ext uri="{BB962C8B-B14F-4D97-AF65-F5344CB8AC3E}">
        <p14:creationId xmlns:p14="http://schemas.microsoft.com/office/powerpoint/2010/main" val="371768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5E2C6-8D1F-684A-A29F-069E038BD21C}" type="slidenum">
              <a:rPr lang="en-US" smtClean="0"/>
              <a:t>9</a:t>
            </a:fld>
            <a:endParaRPr lang="en-US"/>
          </a:p>
        </p:txBody>
      </p:sp>
    </p:spTree>
    <p:extLst>
      <p:ext uri="{BB962C8B-B14F-4D97-AF65-F5344CB8AC3E}">
        <p14:creationId xmlns:p14="http://schemas.microsoft.com/office/powerpoint/2010/main" val="219631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5E2C6-8D1F-684A-A29F-069E038BD21C}" type="slidenum">
              <a:rPr lang="en-US" smtClean="0"/>
              <a:t>16</a:t>
            </a:fld>
            <a:endParaRPr lang="en-US"/>
          </a:p>
        </p:txBody>
      </p:sp>
    </p:spTree>
    <p:extLst>
      <p:ext uri="{BB962C8B-B14F-4D97-AF65-F5344CB8AC3E}">
        <p14:creationId xmlns:p14="http://schemas.microsoft.com/office/powerpoint/2010/main" val="79345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5E2C6-8D1F-684A-A29F-069E038BD21C}" type="slidenum">
              <a:rPr lang="en-US" smtClean="0"/>
              <a:t>19</a:t>
            </a:fld>
            <a:endParaRPr lang="en-US"/>
          </a:p>
        </p:txBody>
      </p:sp>
    </p:spTree>
    <p:extLst>
      <p:ext uri="{BB962C8B-B14F-4D97-AF65-F5344CB8AC3E}">
        <p14:creationId xmlns:p14="http://schemas.microsoft.com/office/powerpoint/2010/main" val="3233278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5E2C6-8D1F-684A-A29F-069E038BD21C}" type="slidenum">
              <a:rPr lang="en-US" smtClean="0"/>
              <a:t>32</a:t>
            </a:fld>
            <a:endParaRPr lang="en-US"/>
          </a:p>
        </p:txBody>
      </p:sp>
    </p:spTree>
    <p:extLst>
      <p:ext uri="{BB962C8B-B14F-4D97-AF65-F5344CB8AC3E}">
        <p14:creationId xmlns:p14="http://schemas.microsoft.com/office/powerpoint/2010/main" val="349513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555C98-AEEC-86C7-6629-5AB9C47A4433}"/>
              </a:ext>
            </a:extLst>
          </p:cNvPr>
          <p:cNvPicPr>
            <a:picLocks noChangeAspect="1"/>
          </p:cNvPicPr>
          <p:nvPr userDrawn="1"/>
        </p:nvPicPr>
        <p:blipFill rotWithShape="1">
          <a:blip r:embed="rId2"/>
          <a:srcRect t="6172"/>
          <a:stretch/>
        </p:blipFill>
        <p:spPr>
          <a:xfrm>
            <a:off x="0" y="1"/>
            <a:ext cx="12192000" cy="6859570"/>
          </a:xfrm>
          <a:prstGeom prst="rect">
            <a:avLst/>
          </a:prstGeom>
        </p:spPr>
      </p:pic>
      <p:pic>
        <p:nvPicPr>
          <p:cNvPr id="5" name="Picture 4">
            <a:extLst>
              <a:ext uri="{FF2B5EF4-FFF2-40B4-BE49-F238E27FC236}">
                <a16:creationId xmlns:a16="http://schemas.microsoft.com/office/drawing/2014/main" id="{929DEE4D-A555-44BF-935F-0E2AD21F2A96}"/>
              </a:ext>
            </a:extLst>
          </p:cNvPr>
          <p:cNvPicPr>
            <a:picLocks noChangeAspect="1"/>
          </p:cNvPicPr>
          <p:nvPr userDrawn="1"/>
        </p:nvPicPr>
        <p:blipFill>
          <a:blip r:embed="rId3"/>
          <a:srcRect/>
          <a:stretch/>
        </p:blipFill>
        <p:spPr>
          <a:xfrm>
            <a:off x="13966" y="4362450"/>
            <a:ext cx="12164056" cy="2495550"/>
          </a:xfrm>
          <a:prstGeom prst="rect">
            <a:avLst/>
          </a:prstGeom>
        </p:spPr>
      </p:pic>
      <p:pic>
        <p:nvPicPr>
          <p:cNvPr id="4" name="Picture 3">
            <a:extLst>
              <a:ext uri="{FF2B5EF4-FFF2-40B4-BE49-F238E27FC236}">
                <a16:creationId xmlns:a16="http://schemas.microsoft.com/office/drawing/2014/main" id="{149A8389-D7A7-5568-4435-CA374D7195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2080" y="5137843"/>
            <a:ext cx="5109934" cy="576928"/>
          </a:xfrm>
          <a:prstGeom prst="rect">
            <a:avLst/>
          </a:prstGeom>
        </p:spPr>
      </p:pic>
      <p:sp>
        <p:nvSpPr>
          <p:cNvPr id="6" name="TextBox 5">
            <a:extLst>
              <a:ext uri="{FF2B5EF4-FFF2-40B4-BE49-F238E27FC236}">
                <a16:creationId xmlns:a16="http://schemas.microsoft.com/office/drawing/2014/main" id="{DAAB584D-3F60-37C2-E830-D87EA4B3BE51}"/>
              </a:ext>
            </a:extLst>
          </p:cNvPr>
          <p:cNvSpPr txBox="1"/>
          <p:nvPr userDrawn="1"/>
        </p:nvSpPr>
        <p:spPr>
          <a:xfrm>
            <a:off x="672080" y="4675812"/>
            <a:ext cx="5154396" cy="246221"/>
          </a:xfrm>
          <a:prstGeom prst="rect">
            <a:avLst/>
          </a:prstGeom>
          <a:noFill/>
        </p:spPr>
        <p:txBody>
          <a:bodyPr wrap="square" lIns="0" tIns="0" rIns="0" bIns="0" rtlCol="0" anchor="ctr" anchorCtr="0">
            <a:spAutoFit/>
          </a:bodyPr>
          <a:lstStyle/>
          <a:p>
            <a:r>
              <a:rPr lang="en-US" sz="1600" b="1" spc="600" dirty="0">
                <a:solidFill>
                  <a:schemeClr val="bg1"/>
                </a:solidFill>
                <a:latin typeface="Franklin Gothic Book" panose="020B0503020102020204" pitchFamily="34" charset="0"/>
              </a:rPr>
              <a:t>WATER RESOURCES SERVICES</a:t>
            </a:r>
          </a:p>
        </p:txBody>
      </p:sp>
    </p:spTree>
    <p:extLst>
      <p:ext uri="{BB962C8B-B14F-4D97-AF65-F5344CB8AC3E}">
        <p14:creationId xmlns:p14="http://schemas.microsoft.com/office/powerpoint/2010/main" val="8533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019CC2F-1FBB-084F-BC0A-FCB25408BF26}"/>
              </a:ext>
            </a:extLst>
          </p:cNvPr>
          <p:cNvSpPr>
            <a:spLocks noGrp="1"/>
          </p:cNvSpPr>
          <p:nvPr>
            <p:ph type="pic" sz="quarter" idx="36"/>
          </p:nvPr>
        </p:nvSpPr>
        <p:spPr>
          <a:xfrm>
            <a:off x="0" y="0"/>
            <a:ext cx="12192000" cy="6858000"/>
          </a:xfrm>
          <a:solidFill>
            <a:schemeClr val="accent1"/>
          </a:solidFill>
        </p:spPr>
        <p:txBody>
          <a:bodyPr/>
          <a:lstStyle/>
          <a:p>
            <a:endParaRPr lang="en-US"/>
          </a:p>
        </p:txBody>
      </p:sp>
      <p:sp>
        <p:nvSpPr>
          <p:cNvPr id="7" name="Rectangle 6">
            <a:extLst>
              <a:ext uri="{FF2B5EF4-FFF2-40B4-BE49-F238E27FC236}">
                <a16:creationId xmlns:a16="http://schemas.microsoft.com/office/drawing/2014/main" id="{E186F73A-42E8-1843-83A8-3C2E697C6D46}"/>
              </a:ext>
            </a:extLst>
          </p:cNvPr>
          <p:cNvSpPr/>
          <p:nvPr/>
        </p:nvSpPr>
        <p:spPr>
          <a:xfrm>
            <a:off x="3209922" y="2057401"/>
            <a:ext cx="5772146" cy="2743197"/>
          </a:xfrm>
          <a:prstGeom prst="rect">
            <a:avLst/>
          </a:prstGeom>
          <a:gradFill>
            <a:gsLst>
              <a:gs pos="79000">
                <a:srgbClr val="1E497E"/>
              </a:gs>
              <a:gs pos="0">
                <a:srgbClr val="637B9C"/>
              </a:gs>
            </a:gsLst>
            <a:lin ang="7800000" scaled="0"/>
          </a:gra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A70D849-2219-8745-99F9-51463EBD897F}"/>
              </a:ext>
            </a:extLst>
          </p:cNvPr>
          <p:cNvPicPr>
            <a:picLocks noChangeAspect="1"/>
          </p:cNvPicPr>
          <p:nvPr/>
        </p:nvPicPr>
        <p:blipFill>
          <a:blip r:embed="rId2"/>
          <a:srcRect t="9" b="9"/>
          <a:stretch/>
        </p:blipFill>
        <p:spPr>
          <a:xfrm>
            <a:off x="3234635" y="2188703"/>
            <a:ext cx="5711655" cy="2564529"/>
          </a:xfrm>
          <a:prstGeom prst="rect">
            <a:avLst/>
          </a:prstGeom>
        </p:spPr>
      </p:pic>
      <p:sp>
        <p:nvSpPr>
          <p:cNvPr id="2" name="Title 1">
            <a:extLst>
              <a:ext uri="{FF2B5EF4-FFF2-40B4-BE49-F238E27FC236}">
                <a16:creationId xmlns:a16="http://schemas.microsoft.com/office/drawing/2014/main" id="{69822D05-8524-F144-9BFF-1E005C8693D2}"/>
              </a:ext>
            </a:extLst>
          </p:cNvPr>
          <p:cNvSpPr>
            <a:spLocks noGrp="1"/>
          </p:cNvSpPr>
          <p:nvPr userDrawn="1">
            <p:ph type="title" hasCustomPrompt="1"/>
          </p:nvPr>
        </p:nvSpPr>
        <p:spPr>
          <a:xfrm>
            <a:off x="4025209" y="2743203"/>
            <a:ext cx="4141573" cy="1371594"/>
          </a:xfrm>
        </p:spPr>
        <p:txBody>
          <a:bodyPr/>
          <a:lstStyle>
            <a:lvl1pPr algn="ctr">
              <a:defRPr>
                <a:solidFill>
                  <a:schemeClr val="bg1"/>
                </a:solidFill>
              </a:defRPr>
            </a:lvl1pPr>
          </a:lstStyle>
          <a:p>
            <a:r>
              <a:rPr lang="en-US"/>
              <a:t>Slide Divider Name Here</a:t>
            </a:r>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userDrawn="1">
            <p:ph type="sldNum" sz="quarter" idx="12"/>
          </p:nvPr>
        </p:nvSpPr>
        <p:spPr/>
        <p:txBody>
          <a:bodyPr/>
          <a:lstStyle/>
          <a:p>
            <a:fld id="{81F9FD3F-936D-8F4E-8387-6B4EAC3545DC}" type="slidenum">
              <a:rPr lang="en-US" smtClean="0"/>
              <a:t>‹#›</a:t>
            </a:fld>
            <a:endParaRPr lang="en-US"/>
          </a:p>
        </p:txBody>
      </p:sp>
      <p:pic>
        <p:nvPicPr>
          <p:cNvPr id="9" name="Picture 8">
            <a:extLst>
              <a:ext uri="{FF2B5EF4-FFF2-40B4-BE49-F238E27FC236}">
                <a16:creationId xmlns:a16="http://schemas.microsoft.com/office/drawing/2014/main" id="{C776AEF7-A3F0-B341-8E9C-3F88A13E7A3F}"/>
              </a:ext>
            </a:extLst>
          </p:cNvPr>
          <p:cNvPicPr>
            <a:picLocks noChangeAspect="1"/>
          </p:cNvPicPr>
          <p:nvPr userDrawn="1"/>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2087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019CC2F-1FBB-084F-BC0A-FCB25408BF26}"/>
              </a:ext>
            </a:extLst>
          </p:cNvPr>
          <p:cNvSpPr>
            <a:spLocks noGrp="1"/>
          </p:cNvSpPr>
          <p:nvPr>
            <p:ph type="pic" sz="quarter" idx="36"/>
          </p:nvPr>
        </p:nvSpPr>
        <p:spPr>
          <a:xfrm>
            <a:off x="0" y="0"/>
            <a:ext cx="12192000" cy="6858000"/>
          </a:xfrm>
          <a:solidFill>
            <a:schemeClr val="accent1"/>
          </a:solidFill>
        </p:spPr>
        <p:txBody>
          <a:bodyPr/>
          <a:lstStyle/>
          <a:p>
            <a:endParaRPr lang="en-US"/>
          </a:p>
        </p:txBody>
      </p:sp>
      <p:sp>
        <p:nvSpPr>
          <p:cNvPr id="2" name="Title 1">
            <a:extLst>
              <a:ext uri="{FF2B5EF4-FFF2-40B4-BE49-F238E27FC236}">
                <a16:creationId xmlns:a16="http://schemas.microsoft.com/office/drawing/2014/main" id="{69822D05-8524-F144-9BFF-1E005C8693D2}"/>
              </a:ext>
            </a:extLst>
          </p:cNvPr>
          <p:cNvSpPr>
            <a:spLocks noGrp="1"/>
          </p:cNvSpPr>
          <p:nvPr>
            <p:ph type="title" hasCustomPrompt="1"/>
          </p:nvPr>
        </p:nvSpPr>
        <p:spPr>
          <a:xfrm>
            <a:off x="6779656" y="2123681"/>
            <a:ext cx="4905177" cy="821623"/>
          </a:xfrm>
        </p:spPr>
        <p:txBody>
          <a:bodyPr/>
          <a:lstStyle>
            <a:lvl1pPr algn="ctr">
              <a:defRPr>
                <a:solidFill>
                  <a:schemeClr val="bg1"/>
                </a:solidFill>
              </a:defRPr>
            </a:lvl1pPr>
          </a:lstStyle>
          <a:p>
            <a:r>
              <a:rPr lang="en-US"/>
              <a:t>Slide Headline</a:t>
            </a:r>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sp>
        <p:nvSpPr>
          <p:cNvPr id="3" name="Rectangle 2">
            <a:extLst>
              <a:ext uri="{FF2B5EF4-FFF2-40B4-BE49-F238E27FC236}">
                <a16:creationId xmlns:a16="http://schemas.microsoft.com/office/drawing/2014/main" id="{0FB71AA1-E89A-5448-88F4-F8D89EF68268}"/>
              </a:ext>
            </a:extLst>
          </p:cNvPr>
          <p:cNvSpPr/>
          <p:nvPr userDrawn="1"/>
        </p:nvSpPr>
        <p:spPr>
          <a:xfrm>
            <a:off x="577121" y="614597"/>
            <a:ext cx="5621312" cy="5621311"/>
          </a:xfrm>
          <a:prstGeom prst="rect">
            <a:avLst/>
          </a:prstGeom>
          <a:solidFill>
            <a:schemeClr val="bg1"/>
          </a:solidFill>
          <a:ln>
            <a:noFill/>
          </a:ln>
          <a:effectLst>
            <a:outerShdw blurRad="295404" dist="205746"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7">
            <a:extLst>
              <a:ext uri="{FF2B5EF4-FFF2-40B4-BE49-F238E27FC236}">
                <a16:creationId xmlns:a16="http://schemas.microsoft.com/office/drawing/2014/main" id="{0C14C715-1172-C84D-957C-86D8D28A26E9}"/>
              </a:ext>
            </a:extLst>
          </p:cNvPr>
          <p:cNvSpPr>
            <a:spLocks noGrp="1"/>
          </p:cNvSpPr>
          <p:nvPr>
            <p:ph type="body" sz="quarter" idx="43" hasCustomPrompt="1"/>
          </p:nvPr>
        </p:nvSpPr>
        <p:spPr>
          <a:xfrm>
            <a:off x="7692475" y="3168077"/>
            <a:ext cx="3005482" cy="514350"/>
          </a:xfrm>
        </p:spPr>
        <p:txBody>
          <a:bodyPr anchor="ctr"/>
          <a:lstStyle>
            <a:lvl1pPr algn="ctr">
              <a:lnSpc>
                <a:spcPct val="100000"/>
              </a:lnSpc>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Key takeaway here to summarize this slide</a:t>
            </a:r>
          </a:p>
        </p:txBody>
      </p:sp>
      <p:pic>
        <p:nvPicPr>
          <p:cNvPr id="14" name="Picture 13">
            <a:extLst>
              <a:ext uri="{FF2B5EF4-FFF2-40B4-BE49-F238E27FC236}">
                <a16:creationId xmlns:a16="http://schemas.microsoft.com/office/drawing/2014/main" id="{859177EC-D055-3E40-9AE4-0C799AB92CD5}"/>
              </a:ext>
            </a:extLst>
          </p:cNvPr>
          <p:cNvPicPr>
            <a:picLocks noChangeAspect="1"/>
          </p:cNvPicPr>
          <p:nvPr userDrawn="1"/>
        </p:nvPicPr>
        <p:blipFill>
          <a:blip r:embed="rId2"/>
          <a:srcRect/>
          <a:stretch/>
        </p:blipFill>
        <p:spPr>
          <a:xfrm>
            <a:off x="10615949" y="6481478"/>
            <a:ext cx="1447073" cy="164296"/>
          </a:xfrm>
          <a:prstGeom prst="rect">
            <a:avLst/>
          </a:prstGeom>
        </p:spPr>
      </p:pic>
    </p:spTree>
    <p:extLst>
      <p:ext uri="{BB962C8B-B14F-4D97-AF65-F5344CB8AC3E}">
        <p14:creationId xmlns:p14="http://schemas.microsoft.com/office/powerpoint/2010/main" val="338518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36D3A-F460-3642-8A73-8A2E1080FA9F}"/>
              </a:ext>
            </a:extLst>
          </p:cNvPr>
          <p:cNvSpPr/>
          <p:nvPr userDrawn="1"/>
        </p:nvSpPr>
        <p:spPr>
          <a:xfrm>
            <a:off x="-18984" y="4162443"/>
            <a:ext cx="12219373" cy="2714456"/>
          </a:xfrm>
          <a:prstGeom prst="rect">
            <a:avLst/>
          </a:prstGeom>
          <a:gradFill>
            <a:gsLst>
              <a:gs pos="85000">
                <a:srgbClr val="1E497E"/>
              </a:gs>
              <a:gs pos="18000">
                <a:srgbClr val="637B9C"/>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8F6BBB-6D78-4B1E-8FA1-084F0623B8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355"/>
          <a:stretch/>
        </p:blipFill>
        <p:spPr>
          <a:xfrm rot="10800000" flipH="1">
            <a:off x="5578057" y="4158160"/>
            <a:ext cx="6613944" cy="1993921"/>
          </a:xfrm>
          <a:prstGeom prst="rect">
            <a:avLst/>
          </a:prstGeom>
        </p:spPr>
      </p:pic>
      <p:pic>
        <p:nvPicPr>
          <p:cNvPr id="18" name="Picture 17">
            <a:extLst>
              <a:ext uri="{FF2B5EF4-FFF2-40B4-BE49-F238E27FC236}">
                <a16:creationId xmlns:a16="http://schemas.microsoft.com/office/drawing/2014/main" id="{F2492FA7-DA9B-88B3-38CE-8588E7236E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998"/>
          <a:stretch/>
        </p:blipFill>
        <p:spPr>
          <a:xfrm>
            <a:off x="-8390" y="4174359"/>
            <a:ext cx="9023554" cy="2684527"/>
          </a:xfrm>
          <a:prstGeom prst="rect">
            <a:avLst/>
          </a:prstGeom>
        </p:spPr>
      </p:pic>
      <p:pic>
        <p:nvPicPr>
          <p:cNvPr id="8" name="Picture 7" descr="A picture containing text, monitor, electronics, display&#10;&#10;Description automatically generated">
            <a:extLst>
              <a:ext uri="{FF2B5EF4-FFF2-40B4-BE49-F238E27FC236}">
                <a16:creationId xmlns:a16="http://schemas.microsoft.com/office/drawing/2014/main" id="{080B51B1-0262-4C9B-97C9-4ADD4588A8DB}"/>
              </a:ext>
            </a:extLst>
          </p:cNvPr>
          <p:cNvPicPr>
            <a:picLocks noChangeAspect="1"/>
          </p:cNvPicPr>
          <p:nvPr userDrawn="1"/>
        </p:nvPicPr>
        <p:blipFill>
          <a:blip r:embed="rId4"/>
          <a:stretch>
            <a:fillRect/>
          </a:stretch>
        </p:blipFill>
        <p:spPr>
          <a:xfrm>
            <a:off x="-18984" y="2898200"/>
            <a:ext cx="5842736" cy="3180843"/>
          </a:xfrm>
          <a:prstGeom prst="rect">
            <a:avLst/>
          </a:prstGeom>
        </p:spPr>
      </p:pic>
      <p:sp>
        <p:nvSpPr>
          <p:cNvPr id="2" name="Title 1">
            <a:extLst>
              <a:ext uri="{FF2B5EF4-FFF2-40B4-BE49-F238E27FC236}">
                <a16:creationId xmlns:a16="http://schemas.microsoft.com/office/drawing/2014/main" id="{32A99E20-1F6E-E34D-B11B-299E0C177016}"/>
              </a:ext>
            </a:extLst>
          </p:cNvPr>
          <p:cNvSpPr>
            <a:spLocks noGrp="1"/>
          </p:cNvSpPr>
          <p:nvPr>
            <p:ph type="title" hasCustomPrompt="1"/>
          </p:nvPr>
        </p:nvSpPr>
        <p:spPr>
          <a:xfrm>
            <a:off x="416394" y="667512"/>
            <a:ext cx="4866768" cy="775305"/>
          </a:xfrm>
        </p:spPr>
        <p:txBody>
          <a:bodyPr/>
          <a:lstStyle>
            <a:lvl1pPr algn="ctr">
              <a:defRPr/>
            </a:lvl1pPr>
          </a:lstStyle>
          <a:p>
            <a:r>
              <a:rPr lang="en-US"/>
              <a:t>One Line Headline</a:t>
            </a:r>
          </a:p>
        </p:txBody>
      </p:sp>
      <p:sp>
        <p:nvSpPr>
          <p:cNvPr id="3" name="Slide Number Placeholder 2">
            <a:extLst>
              <a:ext uri="{FF2B5EF4-FFF2-40B4-BE49-F238E27FC236}">
                <a16:creationId xmlns:a16="http://schemas.microsoft.com/office/drawing/2014/main" id="{0FB9D7AE-D7C3-3A45-9F86-CC1086BA1415}"/>
              </a:ext>
            </a:extLst>
          </p:cNvPr>
          <p:cNvSpPr>
            <a:spLocks noGrp="1"/>
          </p:cNvSpPr>
          <p:nvPr>
            <p:ph type="sldNum" sz="quarter" idx="10"/>
          </p:nvPr>
        </p:nvSpPr>
        <p:spPr/>
        <p:txBody>
          <a:bodyPr/>
          <a:lstStyle>
            <a:lvl1pPr>
              <a:defRPr>
                <a:solidFill>
                  <a:schemeClr val="bg1"/>
                </a:solidFill>
              </a:defRPr>
            </a:lvl1pPr>
          </a:lstStyle>
          <a:p>
            <a:fld id="{81F9FD3F-936D-8F4E-8387-6B4EAC3545DC}" type="slidenum">
              <a:rPr lang="en-US" smtClean="0"/>
              <a:pPr/>
              <a:t>‹#›</a:t>
            </a:fld>
            <a:endParaRPr lang="en-US"/>
          </a:p>
        </p:txBody>
      </p:sp>
      <p:pic>
        <p:nvPicPr>
          <p:cNvPr id="14" name="Picture 13">
            <a:extLst>
              <a:ext uri="{FF2B5EF4-FFF2-40B4-BE49-F238E27FC236}">
                <a16:creationId xmlns:a16="http://schemas.microsoft.com/office/drawing/2014/main" id="{A56C2946-C0C5-1E42-8FCD-B57BD81F26DC}"/>
              </a:ext>
            </a:extLst>
          </p:cNvPr>
          <p:cNvPicPr>
            <a:picLocks noChangeAspect="1"/>
          </p:cNvPicPr>
          <p:nvPr userDrawn="1"/>
        </p:nvPicPr>
        <p:blipFill>
          <a:blip r:embed="rId5"/>
          <a:srcRect/>
          <a:stretch/>
        </p:blipFill>
        <p:spPr>
          <a:xfrm>
            <a:off x="5399748" y="206832"/>
            <a:ext cx="6613944" cy="5772574"/>
          </a:xfrm>
          <a:prstGeom prst="rect">
            <a:avLst/>
          </a:prstGeom>
          <a:effectLst/>
        </p:spPr>
      </p:pic>
      <p:sp>
        <p:nvSpPr>
          <p:cNvPr id="11" name="Content Placeholder 10">
            <a:extLst>
              <a:ext uri="{FF2B5EF4-FFF2-40B4-BE49-F238E27FC236}">
                <a16:creationId xmlns:a16="http://schemas.microsoft.com/office/drawing/2014/main" id="{C390F077-BE66-BC4F-BFC2-FD75C6C4C780}"/>
              </a:ext>
            </a:extLst>
          </p:cNvPr>
          <p:cNvSpPr>
            <a:spLocks noGrp="1"/>
          </p:cNvSpPr>
          <p:nvPr>
            <p:ph sz="quarter" idx="53"/>
          </p:nvPr>
        </p:nvSpPr>
        <p:spPr>
          <a:xfrm>
            <a:off x="5833873" y="594621"/>
            <a:ext cx="5769864" cy="3273291"/>
          </a:xfrm>
          <a:solidFill>
            <a:schemeClr val="accent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2DB769E8-633C-6544-8A43-3B0DF2042750}"/>
              </a:ext>
            </a:extLst>
          </p:cNvPr>
          <p:cNvSpPr>
            <a:spLocks noGrp="1"/>
          </p:cNvSpPr>
          <p:nvPr>
            <p:ph sz="quarter" idx="55"/>
          </p:nvPr>
        </p:nvSpPr>
        <p:spPr>
          <a:xfrm>
            <a:off x="826308" y="3061091"/>
            <a:ext cx="4180097" cy="2606238"/>
          </a:xfrm>
          <a:solidFill>
            <a:schemeClr val="accent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a:extLst>
              <a:ext uri="{FF2B5EF4-FFF2-40B4-BE49-F238E27FC236}">
                <a16:creationId xmlns:a16="http://schemas.microsoft.com/office/drawing/2014/main" id="{DAA42906-E3A8-5740-A84D-2AE46FCC04DC}"/>
              </a:ext>
            </a:extLst>
          </p:cNvPr>
          <p:cNvSpPr>
            <a:spLocks noGrp="1"/>
          </p:cNvSpPr>
          <p:nvPr>
            <p:ph type="body" sz="quarter" idx="43" hasCustomPrompt="1"/>
          </p:nvPr>
        </p:nvSpPr>
        <p:spPr>
          <a:xfrm>
            <a:off x="7200625" y="5662900"/>
            <a:ext cx="3005482" cy="514350"/>
          </a:xfrm>
        </p:spPr>
        <p:txBody>
          <a:bodyPr anchor="ctr"/>
          <a:lstStyle>
            <a:lvl1pPr algn="ctr">
              <a:lnSpc>
                <a:spcPct val="100000"/>
              </a:lnSpc>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Key takeaway here to summarize this slide</a:t>
            </a:r>
          </a:p>
        </p:txBody>
      </p:sp>
      <p:sp>
        <p:nvSpPr>
          <p:cNvPr id="19" name="Text Placeholder 18">
            <a:extLst>
              <a:ext uri="{FF2B5EF4-FFF2-40B4-BE49-F238E27FC236}">
                <a16:creationId xmlns:a16="http://schemas.microsoft.com/office/drawing/2014/main" id="{CEA8F54E-F984-A94B-BA27-5F49B68DFDED}"/>
              </a:ext>
            </a:extLst>
          </p:cNvPr>
          <p:cNvSpPr>
            <a:spLocks noGrp="1"/>
          </p:cNvSpPr>
          <p:nvPr>
            <p:ph type="body" sz="quarter" idx="56" hasCustomPrompt="1"/>
          </p:nvPr>
        </p:nvSpPr>
        <p:spPr>
          <a:xfrm>
            <a:off x="415925" y="1600200"/>
            <a:ext cx="4867275" cy="1006475"/>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put your body text right here and it can be about this long. This is where you put your body text right here and it can be about this long. This is where you put your body text right here.</a:t>
            </a:r>
          </a:p>
        </p:txBody>
      </p:sp>
      <p:pic>
        <p:nvPicPr>
          <p:cNvPr id="13" name="Picture 12">
            <a:extLst>
              <a:ext uri="{FF2B5EF4-FFF2-40B4-BE49-F238E27FC236}">
                <a16:creationId xmlns:a16="http://schemas.microsoft.com/office/drawing/2014/main" id="{A1473524-6751-CA4D-A233-16A8D12B274C}"/>
              </a:ext>
            </a:extLst>
          </p:cNvPr>
          <p:cNvPicPr>
            <a:picLocks noChangeAspect="1"/>
          </p:cNvPicPr>
          <p:nvPr userDrawn="1"/>
        </p:nvPicPr>
        <p:blipFill>
          <a:blip r:embed="rId6"/>
          <a:srcRect/>
          <a:stretch/>
        </p:blipFill>
        <p:spPr>
          <a:xfrm>
            <a:off x="10615949" y="6481478"/>
            <a:ext cx="1447073" cy="164296"/>
          </a:xfrm>
          <a:prstGeom prst="rect">
            <a:avLst/>
          </a:prstGeom>
        </p:spPr>
      </p:pic>
    </p:spTree>
    <p:extLst>
      <p:ext uri="{BB962C8B-B14F-4D97-AF65-F5344CB8AC3E}">
        <p14:creationId xmlns:p14="http://schemas.microsoft.com/office/powerpoint/2010/main" val="15847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3C9227-3147-418C-BD70-E2AD62BFF306}"/>
              </a:ext>
            </a:extLst>
          </p:cNvPr>
          <p:cNvSpPr/>
          <p:nvPr userDrawn="1"/>
        </p:nvSpPr>
        <p:spPr>
          <a:xfrm>
            <a:off x="-1" y="4143544"/>
            <a:ext cx="12221497" cy="2714456"/>
          </a:xfrm>
          <a:prstGeom prst="rect">
            <a:avLst/>
          </a:prstGeom>
          <a:gradFill>
            <a:gsLst>
              <a:gs pos="85000">
                <a:srgbClr val="1E497E"/>
              </a:gs>
              <a:gs pos="18000">
                <a:srgbClr val="637B9C"/>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58EF080-F3AD-4010-2C7A-9CB970EB1E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333"/>
          <a:stretch/>
        </p:blipFill>
        <p:spPr>
          <a:xfrm>
            <a:off x="-1" y="3338580"/>
            <a:ext cx="11776076" cy="3527683"/>
          </a:xfrm>
          <a:prstGeom prst="rect">
            <a:avLst/>
          </a:prstGeom>
        </p:spPr>
      </p:pic>
      <p:sp>
        <p:nvSpPr>
          <p:cNvPr id="16" name="Title 1">
            <a:extLst>
              <a:ext uri="{FF2B5EF4-FFF2-40B4-BE49-F238E27FC236}">
                <a16:creationId xmlns:a16="http://schemas.microsoft.com/office/drawing/2014/main" id="{19DA1806-FB56-48AB-B729-54E3F009159D}"/>
              </a:ext>
            </a:extLst>
          </p:cNvPr>
          <p:cNvSpPr>
            <a:spLocks noGrp="1"/>
          </p:cNvSpPr>
          <p:nvPr>
            <p:ph type="title" hasCustomPrompt="1"/>
          </p:nvPr>
        </p:nvSpPr>
        <p:spPr>
          <a:xfrm>
            <a:off x="7938297" y="988281"/>
            <a:ext cx="3837778" cy="1177160"/>
          </a:xfrm>
        </p:spPr>
        <p:txBody>
          <a:bodyPr/>
          <a:lstStyle>
            <a:lvl1pPr algn="ctr">
              <a:defRPr/>
            </a:lvl1pPr>
          </a:lstStyle>
          <a:p>
            <a:r>
              <a:rPr lang="en-US"/>
              <a:t>One Line Headline</a:t>
            </a:r>
          </a:p>
        </p:txBody>
      </p:sp>
      <p:sp>
        <p:nvSpPr>
          <p:cNvPr id="17" name="Slide Number Placeholder 2">
            <a:extLst>
              <a:ext uri="{FF2B5EF4-FFF2-40B4-BE49-F238E27FC236}">
                <a16:creationId xmlns:a16="http://schemas.microsoft.com/office/drawing/2014/main" id="{EEF19ED0-DF5C-482E-99BA-541BF03E2D0D}"/>
              </a:ext>
            </a:extLst>
          </p:cNvPr>
          <p:cNvSpPr>
            <a:spLocks noGrp="1"/>
          </p:cNvSpPr>
          <p:nvPr>
            <p:ph type="sldNum" sz="quarter" idx="10"/>
          </p:nvPr>
        </p:nvSpPr>
        <p:spPr>
          <a:xfrm>
            <a:off x="10025449" y="6381064"/>
            <a:ext cx="518984" cy="365125"/>
          </a:xfrm>
        </p:spPr>
        <p:txBody>
          <a:bodyPr/>
          <a:lstStyle>
            <a:lvl1pPr>
              <a:defRPr>
                <a:solidFill>
                  <a:schemeClr val="bg1"/>
                </a:solidFill>
              </a:defRPr>
            </a:lvl1pPr>
          </a:lstStyle>
          <a:p>
            <a:fld id="{81F9FD3F-936D-8F4E-8387-6B4EAC3545DC}" type="slidenum">
              <a:rPr lang="en-US" smtClean="0"/>
              <a:pPr/>
              <a:t>‹#›</a:t>
            </a:fld>
            <a:endParaRPr lang="en-US"/>
          </a:p>
        </p:txBody>
      </p:sp>
      <p:pic>
        <p:nvPicPr>
          <p:cNvPr id="21" name="Picture 20">
            <a:extLst>
              <a:ext uri="{FF2B5EF4-FFF2-40B4-BE49-F238E27FC236}">
                <a16:creationId xmlns:a16="http://schemas.microsoft.com/office/drawing/2014/main" id="{55CE3D8D-4D86-46A5-AAFD-C515264C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925" y="430331"/>
            <a:ext cx="7233145" cy="6315858"/>
          </a:xfrm>
          <a:prstGeom prst="rect">
            <a:avLst/>
          </a:prstGeom>
          <a:effectLst/>
        </p:spPr>
      </p:pic>
      <p:sp>
        <p:nvSpPr>
          <p:cNvPr id="22" name="Content Placeholder 10">
            <a:extLst>
              <a:ext uri="{FF2B5EF4-FFF2-40B4-BE49-F238E27FC236}">
                <a16:creationId xmlns:a16="http://schemas.microsoft.com/office/drawing/2014/main" id="{CBFC7D11-FF15-49F6-8A35-7C944811E0CC}"/>
              </a:ext>
            </a:extLst>
          </p:cNvPr>
          <p:cNvSpPr>
            <a:spLocks noGrp="1"/>
          </p:cNvSpPr>
          <p:nvPr>
            <p:ph sz="quarter" idx="53"/>
          </p:nvPr>
        </p:nvSpPr>
        <p:spPr>
          <a:xfrm>
            <a:off x="877475" y="807308"/>
            <a:ext cx="6380059" cy="3621493"/>
          </a:xfrm>
          <a:solidFill>
            <a:schemeClr val="accent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8">
            <a:extLst>
              <a:ext uri="{FF2B5EF4-FFF2-40B4-BE49-F238E27FC236}">
                <a16:creationId xmlns:a16="http://schemas.microsoft.com/office/drawing/2014/main" id="{7A44B5F0-C3F1-4E3B-959F-B7D75421038E}"/>
              </a:ext>
            </a:extLst>
          </p:cNvPr>
          <p:cNvSpPr>
            <a:spLocks noGrp="1"/>
          </p:cNvSpPr>
          <p:nvPr>
            <p:ph type="body" sz="quarter" idx="56" hasCustomPrompt="1"/>
          </p:nvPr>
        </p:nvSpPr>
        <p:spPr>
          <a:xfrm>
            <a:off x="7937897" y="2409173"/>
            <a:ext cx="3838178" cy="1006475"/>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put your body text right here and it can be about this long. This is where you put your body text right here and it can be about this long. This is where you put your body text right here.</a:t>
            </a:r>
          </a:p>
        </p:txBody>
      </p:sp>
      <p:pic>
        <p:nvPicPr>
          <p:cNvPr id="25" name="Picture 24">
            <a:extLst>
              <a:ext uri="{FF2B5EF4-FFF2-40B4-BE49-F238E27FC236}">
                <a16:creationId xmlns:a16="http://schemas.microsoft.com/office/drawing/2014/main" id="{1D24E3C1-A4E7-4EF2-8B03-03F3B183DA4D}"/>
              </a:ext>
            </a:extLst>
          </p:cNvPr>
          <p:cNvPicPr>
            <a:picLocks noChangeAspect="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611889" y="6481478"/>
            <a:ext cx="1455193" cy="164296"/>
          </a:xfrm>
          <a:prstGeom prst="rect">
            <a:avLst/>
          </a:prstGeom>
        </p:spPr>
      </p:pic>
    </p:spTree>
    <p:extLst>
      <p:ext uri="{BB962C8B-B14F-4D97-AF65-F5344CB8AC3E}">
        <p14:creationId xmlns:p14="http://schemas.microsoft.com/office/powerpoint/2010/main" val="306358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36D3A-F460-3642-8A73-8A2E1080FA9F}"/>
              </a:ext>
            </a:extLst>
          </p:cNvPr>
          <p:cNvSpPr/>
          <p:nvPr userDrawn="1"/>
        </p:nvSpPr>
        <p:spPr>
          <a:xfrm>
            <a:off x="0" y="4143544"/>
            <a:ext cx="12192000" cy="2714456"/>
          </a:xfrm>
          <a:prstGeom prst="rect">
            <a:avLst/>
          </a:prstGeom>
          <a:gradFill>
            <a:gsLst>
              <a:gs pos="85000">
                <a:srgbClr val="1E497E"/>
              </a:gs>
              <a:gs pos="18000">
                <a:srgbClr val="637B9C"/>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F9471C4-7017-8649-B9C1-1AC9573229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H="1">
            <a:off x="5578057" y="4135242"/>
            <a:ext cx="6613944" cy="2042007"/>
          </a:xfrm>
          <a:prstGeom prst="rect">
            <a:avLst/>
          </a:prstGeom>
        </p:spPr>
      </p:pic>
      <p:pic>
        <p:nvPicPr>
          <p:cNvPr id="20" name="Picture 19">
            <a:extLst>
              <a:ext uri="{FF2B5EF4-FFF2-40B4-BE49-F238E27FC236}">
                <a16:creationId xmlns:a16="http://schemas.microsoft.com/office/drawing/2014/main" id="{95922AD4-BE68-FE41-A620-DFFABD54E3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061662"/>
            <a:ext cx="9023554" cy="2796338"/>
          </a:xfrm>
          <a:prstGeom prst="rect">
            <a:avLst/>
          </a:prstGeom>
        </p:spPr>
      </p:pic>
      <p:sp>
        <p:nvSpPr>
          <p:cNvPr id="2" name="Title 1">
            <a:extLst>
              <a:ext uri="{FF2B5EF4-FFF2-40B4-BE49-F238E27FC236}">
                <a16:creationId xmlns:a16="http://schemas.microsoft.com/office/drawing/2014/main" id="{32A99E20-1F6E-E34D-B11B-299E0C177016}"/>
              </a:ext>
            </a:extLst>
          </p:cNvPr>
          <p:cNvSpPr>
            <a:spLocks noGrp="1"/>
          </p:cNvSpPr>
          <p:nvPr>
            <p:ph type="title" hasCustomPrompt="1"/>
          </p:nvPr>
        </p:nvSpPr>
        <p:spPr>
          <a:xfrm>
            <a:off x="416394" y="667512"/>
            <a:ext cx="4866768" cy="775305"/>
          </a:xfrm>
        </p:spPr>
        <p:txBody>
          <a:bodyPr/>
          <a:lstStyle>
            <a:lvl1pPr algn="ctr">
              <a:defRPr/>
            </a:lvl1pPr>
          </a:lstStyle>
          <a:p>
            <a:r>
              <a:rPr lang="en-US"/>
              <a:t>One Line Headline</a:t>
            </a:r>
          </a:p>
        </p:txBody>
      </p:sp>
      <p:sp>
        <p:nvSpPr>
          <p:cNvPr id="3" name="Slide Number Placeholder 2">
            <a:extLst>
              <a:ext uri="{FF2B5EF4-FFF2-40B4-BE49-F238E27FC236}">
                <a16:creationId xmlns:a16="http://schemas.microsoft.com/office/drawing/2014/main" id="{0FB9D7AE-D7C3-3A45-9F86-CC1086BA1415}"/>
              </a:ext>
            </a:extLst>
          </p:cNvPr>
          <p:cNvSpPr>
            <a:spLocks noGrp="1"/>
          </p:cNvSpPr>
          <p:nvPr>
            <p:ph type="sldNum" sz="quarter" idx="10"/>
          </p:nvPr>
        </p:nvSpPr>
        <p:spPr/>
        <p:txBody>
          <a:bodyPr/>
          <a:lstStyle>
            <a:lvl1pPr>
              <a:defRPr>
                <a:solidFill>
                  <a:schemeClr val="bg1"/>
                </a:solidFill>
              </a:defRPr>
            </a:lvl1pPr>
          </a:lstStyle>
          <a:p>
            <a:fld id="{81F9FD3F-936D-8F4E-8387-6B4EAC3545DC}" type="slidenum">
              <a:rPr lang="en-US" smtClean="0"/>
              <a:pPr/>
              <a:t>‹#›</a:t>
            </a:fld>
            <a:endParaRPr lang="en-US"/>
          </a:p>
        </p:txBody>
      </p:sp>
      <p:sp>
        <p:nvSpPr>
          <p:cNvPr id="17" name="Text Placeholder 7">
            <a:extLst>
              <a:ext uri="{FF2B5EF4-FFF2-40B4-BE49-F238E27FC236}">
                <a16:creationId xmlns:a16="http://schemas.microsoft.com/office/drawing/2014/main" id="{DAA42906-E3A8-5740-A84D-2AE46FCC04DC}"/>
              </a:ext>
            </a:extLst>
          </p:cNvPr>
          <p:cNvSpPr>
            <a:spLocks noGrp="1"/>
          </p:cNvSpPr>
          <p:nvPr>
            <p:ph type="body" sz="quarter" idx="43" hasCustomPrompt="1"/>
          </p:nvPr>
        </p:nvSpPr>
        <p:spPr>
          <a:xfrm>
            <a:off x="7200625" y="5662900"/>
            <a:ext cx="3005482" cy="514350"/>
          </a:xfrm>
        </p:spPr>
        <p:txBody>
          <a:bodyPr anchor="ctr"/>
          <a:lstStyle>
            <a:lvl1pPr algn="ctr">
              <a:lnSpc>
                <a:spcPct val="100000"/>
              </a:lnSpc>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Key takeaway here to summarize this slide</a:t>
            </a:r>
          </a:p>
        </p:txBody>
      </p:sp>
      <p:sp>
        <p:nvSpPr>
          <p:cNvPr id="19" name="Text Placeholder 18">
            <a:extLst>
              <a:ext uri="{FF2B5EF4-FFF2-40B4-BE49-F238E27FC236}">
                <a16:creationId xmlns:a16="http://schemas.microsoft.com/office/drawing/2014/main" id="{CEA8F54E-F984-A94B-BA27-5F49B68DFDED}"/>
              </a:ext>
            </a:extLst>
          </p:cNvPr>
          <p:cNvSpPr>
            <a:spLocks noGrp="1"/>
          </p:cNvSpPr>
          <p:nvPr>
            <p:ph type="body" sz="quarter" idx="56" hasCustomPrompt="1"/>
          </p:nvPr>
        </p:nvSpPr>
        <p:spPr>
          <a:xfrm>
            <a:off x="415925" y="1600200"/>
            <a:ext cx="4867275" cy="1006475"/>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put your body text right here and it can be about this long. This is where you put your body text right here and it can be about this long. This is where you put your body text right here.</a:t>
            </a:r>
          </a:p>
        </p:txBody>
      </p:sp>
      <p:sp>
        <p:nvSpPr>
          <p:cNvPr id="13" name="Picture Placeholder 6">
            <a:extLst>
              <a:ext uri="{FF2B5EF4-FFF2-40B4-BE49-F238E27FC236}">
                <a16:creationId xmlns:a16="http://schemas.microsoft.com/office/drawing/2014/main" id="{775AD6D7-2140-CA47-9DFB-21BA9FF9DC5E}"/>
              </a:ext>
            </a:extLst>
          </p:cNvPr>
          <p:cNvSpPr>
            <a:spLocks noGrp="1"/>
          </p:cNvSpPr>
          <p:nvPr>
            <p:ph type="pic" sz="quarter" idx="36"/>
          </p:nvPr>
        </p:nvSpPr>
        <p:spPr>
          <a:xfrm>
            <a:off x="829733" y="3056467"/>
            <a:ext cx="4182534" cy="2606433"/>
          </a:xfrm>
          <a:solidFill>
            <a:schemeClr val="accent1"/>
          </a:solidFill>
        </p:spPr>
        <p:txBody>
          <a:bodyPr/>
          <a:lstStyle/>
          <a:p>
            <a:endParaRPr lang="en-US"/>
          </a:p>
        </p:txBody>
      </p:sp>
      <p:sp>
        <p:nvSpPr>
          <p:cNvPr id="18" name="Picture Placeholder 6">
            <a:extLst>
              <a:ext uri="{FF2B5EF4-FFF2-40B4-BE49-F238E27FC236}">
                <a16:creationId xmlns:a16="http://schemas.microsoft.com/office/drawing/2014/main" id="{FAC2341B-EADD-A64C-958D-40CF589D2FC1}"/>
              </a:ext>
            </a:extLst>
          </p:cNvPr>
          <p:cNvSpPr>
            <a:spLocks noGrp="1"/>
          </p:cNvSpPr>
          <p:nvPr>
            <p:ph type="pic" sz="quarter" idx="57"/>
          </p:nvPr>
        </p:nvSpPr>
        <p:spPr>
          <a:xfrm>
            <a:off x="5841999" y="567267"/>
            <a:ext cx="5757333" cy="3315610"/>
          </a:xfrm>
          <a:solidFill>
            <a:schemeClr val="accent1"/>
          </a:solidFill>
        </p:spPr>
        <p:txBody>
          <a:bodyPr/>
          <a:lstStyle/>
          <a:p>
            <a:endParaRPr lang="en-US"/>
          </a:p>
        </p:txBody>
      </p:sp>
      <p:pic>
        <p:nvPicPr>
          <p:cNvPr id="14" name="Picture 13">
            <a:extLst>
              <a:ext uri="{FF2B5EF4-FFF2-40B4-BE49-F238E27FC236}">
                <a16:creationId xmlns:a16="http://schemas.microsoft.com/office/drawing/2014/main" id="{663E0520-5CFB-4CE3-B229-3BCDD5DE982F}"/>
              </a:ext>
            </a:extLst>
          </p:cNvPr>
          <p:cNvPicPr>
            <a:picLocks noChangeAspect="1"/>
          </p:cNvPicPr>
          <p:nvPr userDrawn="1"/>
        </p:nvPicPr>
        <p:blipFill>
          <a:blip r:embed="rId4"/>
          <a:srcRect/>
          <a:stretch/>
        </p:blipFill>
        <p:spPr>
          <a:xfrm>
            <a:off x="10615949" y="6481478"/>
            <a:ext cx="1447073" cy="164296"/>
          </a:xfrm>
          <a:prstGeom prst="rect">
            <a:avLst/>
          </a:prstGeom>
        </p:spPr>
      </p:pic>
      <p:pic>
        <p:nvPicPr>
          <p:cNvPr id="15" name="Picture 14">
            <a:extLst>
              <a:ext uri="{FF2B5EF4-FFF2-40B4-BE49-F238E27FC236}">
                <a16:creationId xmlns:a16="http://schemas.microsoft.com/office/drawing/2014/main" id="{CDC9730A-AE54-4624-A6D6-F8E246187845}"/>
              </a:ext>
            </a:extLst>
          </p:cNvPr>
          <p:cNvPicPr>
            <a:picLocks noChangeAspect="1"/>
          </p:cNvPicPr>
          <p:nvPr userDrawn="1"/>
        </p:nvPicPr>
        <p:blipFill>
          <a:blip r:embed="rId5"/>
          <a:srcRect/>
          <a:stretch/>
        </p:blipFill>
        <p:spPr>
          <a:xfrm>
            <a:off x="5399748" y="224587"/>
            <a:ext cx="6613944" cy="5772574"/>
          </a:xfrm>
          <a:prstGeom prst="rect">
            <a:avLst/>
          </a:prstGeom>
          <a:effectLst/>
        </p:spPr>
      </p:pic>
      <p:pic>
        <p:nvPicPr>
          <p:cNvPr id="23" name="Picture 22" descr="A picture containing text, monitor, electronics, display&#10;&#10;Description automatically generated">
            <a:extLst>
              <a:ext uri="{FF2B5EF4-FFF2-40B4-BE49-F238E27FC236}">
                <a16:creationId xmlns:a16="http://schemas.microsoft.com/office/drawing/2014/main" id="{1680EF6B-133C-4C39-A4F5-90CA9567ECC7}"/>
              </a:ext>
            </a:extLst>
          </p:cNvPr>
          <p:cNvPicPr>
            <a:picLocks noChangeAspect="1"/>
          </p:cNvPicPr>
          <p:nvPr userDrawn="1"/>
        </p:nvPicPr>
        <p:blipFill>
          <a:blip r:embed="rId6"/>
          <a:stretch>
            <a:fillRect/>
          </a:stretch>
        </p:blipFill>
        <p:spPr>
          <a:xfrm>
            <a:off x="-18984" y="2898200"/>
            <a:ext cx="5842736" cy="3180843"/>
          </a:xfrm>
          <a:prstGeom prst="rect">
            <a:avLst/>
          </a:prstGeom>
        </p:spPr>
      </p:pic>
    </p:spTree>
    <p:extLst>
      <p:ext uri="{BB962C8B-B14F-4D97-AF65-F5344CB8AC3E}">
        <p14:creationId xmlns:p14="http://schemas.microsoft.com/office/powerpoint/2010/main" val="26514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9C18-B68F-5E49-BC75-4B1017ED02B6}"/>
              </a:ext>
            </a:extLst>
          </p:cNvPr>
          <p:cNvSpPr>
            <a:spLocks noGrp="1"/>
          </p:cNvSpPr>
          <p:nvPr>
            <p:ph type="title"/>
          </p:nvPr>
        </p:nvSpPr>
        <p:spPr>
          <a:xfrm>
            <a:off x="2108201" y="365125"/>
            <a:ext cx="8049740" cy="862313"/>
          </a:xfrm>
        </p:spPr>
        <p:txBody>
          <a:bodyP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FD38CC7E-E19B-264D-8207-60380543BEBC}"/>
              </a:ext>
            </a:extLst>
          </p:cNvPr>
          <p:cNvSpPr>
            <a:spLocks noGrp="1"/>
          </p:cNvSpPr>
          <p:nvPr>
            <p:ph type="sldNum" sz="quarter" idx="10"/>
          </p:nvPr>
        </p:nvSpPr>
        <p:spPr/>
        <p:txBody>
          <a:bodyPr/>
          <a:lstStyle/>
          <a:p>
            <a:fld id="{81F9FD3F-936D-8F4E-8387-6B4EAC3545DC}" type="slidenum">
              <a:rPr lang="en-US" smtClean="0"/>
              <a:pPr/>
              <a:t>‹#›</a:t>
            </a:fld>
            <a:endParaRPr lang="en-US"/>
          </a:p>
        </p:txBody>
      </p:sp>
      <p:sp>
        <p:nvSpPr>
          <p:cNvPr id="4" name="Text Placeholder 7">
            <a:extLst>
              <a:ext uri="{FF2B5EF4-FFF2-40B4-BE49-F238E27FC236}">
                <a16:creationId xmlns:a16="http://schemas.microsoft.com/office/drawing/2014/main" id="{6FB25EBA-4E2A-9F42-A5DC-439ED0B8C07C}"/>
              </a:ext>
            </a:extLst>
          </p:cNvPr>
          <p:cNvSpPr>
            <a:spLocks noGrp="1"/>
          </p:cNvSpPr>
          <p:nvPr>
            <p:ph type="body" sz="quarter" idx="43" hasCustomPrompt="1"/>
          </p:nvPr>
        </p:nvSpPr>
        <p:spPr>
          <a:xfrm>
            <a:off x="2108200" y="1227438"/>
            <a:ext cx="804974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Key takeaway here to summarize this slide</a:t>
            </a:r>
          </a:p>
        </p:txBody>
      </p:sp>
      <p:sp>
        <p:nvSpPr>
          <p:cNvPr id="6" name="Text Placeholder 7">
            <a:extLst>
              <a:ext uri="{FF2B5EF4-FFF2-40B4-BE49-F238E27FC236}">
                <a16:creationId xmlns:a16="http://schemas.microsoft.com/office/drawing/2014/main" id="{AA1FE687-037B-1749-96AA-A16B5BB1949B}"/>
              </a:ext>
            </a:extLst>
          </p:cNvPr>
          <p:cNvSpPr>
            <a:spLocks noGrp="1"/>
          </p:cNvSpPr>
          <p:nvPr>
            <p:ph type="body" sz="quarter" idx="57" hasCustomPrompt="1"/>
          </p:nvPr>
        </p:nvSpPr>
        <p:spPr>
          <a:xfrm>
            <a:off x="8865211" y="2736029"/>
            <a:ext cx="2971801" cy="286420"/>
          </a:xfrm>
        </p:spPr>
        <p:txBody>
          <a:bodyPr anchor="ctr"/>
          <a:lstStyle>
            <a:lvl1pPr algn="l">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7" name="Text Placeholder 12">
            <a:extLst>
              <a:ext uri="{FF2B5EF4-FFF2-40B4-BE49-F238E27FC236}">
                <a16:creationId xmlns:a16="http://schemas.microsoft.com/office/drawing/2014/main" id="{E397E2CE-D50F-2946-9FBA-07E7141E33AF}"/>
              </a:ext>
            </a:extLst>
          </p:cNvPr>
          <p:cNvSpPr>
            <a:spLocks noGrp="1"/>
          </p:cNvSpPr>
          <p:nvPr>
            <p:ph type="body" sz="quarter" idx="52" hasCustomPrompt="1"/>
          </p:nvPr>
        </p:nvSpPr>
        <p:spPr>
          <a:xfrm>
            <a:off x="8865211" y="3068133"/>
            <a:ext cx="2971800" cy="810896"/>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This is where you can put a small key takeaway on what this table is saying. This is where you can put your text.</a:t>
            </a:r>
          </a:p>
        </p:txBody>
      </p:sp>
      <p:sp>
        <p:nvSpPr>
          <p:cNvPr id="9" name="Picture Placeholder 6">
            <a:extLst>
              <a:ext uri="{FF2B5EF4-FFF2-40B4-BE49-F238E27FC236}">
                <a16:creationId xmlns:a16="http://schemas.microsoft.com/office/drawing/2014/main" id="{18794B47-E3FA-5D4E-B7C2-6CFA1237BDAC}"/>
              </a:ext>
            </a:extLst>
          </p:cNvPr>
          <p:cNvSpPr>
            <a:spLocks noGrp="1"/>
          </p:cNvSpPr>
          <p:nvPr>
            <p:ph type="pic" sz="quarter" idx="71"/>
          </p:nvPr>
        </p:nvSpPr>
        <p:spPr>
          <a:xfrm>
            <a:off x="4041648" y="2206047"/>
            <a:ext cx="4133087" cy="3707545"/>
          </a:xfrm>
          <a:solidFill>
            <a:schemeClr val="accent1"/>
          </a:solidFill>
        </p:spPr>
        <p:txBody>
          <a:bodyPr/>
          <a:lstStyle/>
          <a:p>
            <a:endParaRPr lang="en-US"/>
          </a:p>
        </p:txBody>
      </p:sp>
      <p:sp>
        <p:nvSpPr>
          <p:cNvPr id="10" name="Text Placeholder 7">
            <a:extLst>
              <a:ext uri="{FF2B5EF4-FFF2-40B4-BE49-F238E27FC236}">
                <a16:creationId xmlns:a16="http://schemas.microsoft.com/office/drawing/2014/main" id="{72891A0C-6C63-2E46-974D-B78448CA0EBA}"/>
              </a:ext>
            </a:extLst>
          </p:cNvPr>
          <p:cNvSpPr>
            <a:spLocks noGrp="1"/>
          </p:cNvSpPr>
          <p:nvPr>
            <p:ph type="body" sz="quarter" idx="72" hasCustomPrompt="1"/>
          </p:nvPr>
        </p:nvSpPr>
        <p:spPr>
          <a:xfrm>
            <a:off x="8865211" y="4289171"/>
            <a:ext cx="2971801" cy="286420"/>
          </a:xfrm>
        </p:spPr>
        <p:txBody>
          <a:bodyPr anchor="ctr"/>
          <a:lstStyle>
            <a:lvl1pPr algn="l">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1" name="Text Placeholder 12">
            <a:extLst>
              <a:ext uri="{FF2B5EF4-FFF2-40B4-BE49-F238E27FC236}">
                <a16:creationId xmlns:a16="http://schemas.microsoft.com/office/drawing/2014/main" id="{009603DC-485A-F749-9FAE-47F7C214D083}"/>
              </a:ext>
            </a:extLst>
          </p:cNvPr>
          <p:cNvSpPr>
            <a:spLocks noGrp="1"/>
          </p:cNvSpPr>
          <p:nvPr>
            <p:ph type="body" sz="quarter" idx="73" hasCustomPrompt="1"/>
          </p:nvPr>
        </p:nvSpPr>
        <p:spPr>
          <a:xfrm>
            <a:off x="8865211" y="4621275"/>
            <a:ext cx="2971800" cy="810896"/>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This is where you can put a small key takeaway on what this table is saying. This is where you can put your text.</a:t>
            </a:r>
          </a:p>
        </p:txBody>
      </p:sp>
      <p:sp>
        <p:nvSpPr>
          <p:cNvPr id="12" name="Text Placeholder 7">
            <a:extLst>
              <a:ext uri="{FF2B5EF4-FFF2-40B4-BE49-F238E27FC236}">
                <a16:creationId xmlns:a16="http://schemas.microsoft.com/office/drawing/2014/main" id="{8866DC45-9512-5D48-86C3-01918714CFBC}"/>
              </a:ext>
            </a:extLst>
          </p:cNvPr>
          <p:cNvSpPr>
            <a:spLocks noGrp="1"/>
          </p:cNvSpPr>
          <p:nvPr>
            <p:ph type="body" sz="quarter" idx="74" hasCustomPrompt="1"/>
          </p:nvPr>
        </p:nvSpPr>
        <p:spPr>
          <a:xfrm>
            <a:off x="373277" y="2690345"/>
            <a:ext cx="2971801" cy="286420"/>
          </a:xfrm>
        </p:spPr>
        <p:txBody>
          <a:bodyPr anchor="ctr"/>
          <a:lstStyle>
            <a:lvl1pPr algn="r">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3" name="Text Placeholder 12">
            <a:extLst>
              <a:ext uri="{FF2B5EF4-FFF2-40B4-BE49-F238E27FC236}">
                <a16:creationId xmlns:a16="http://schemas.microsoft.com/office/drawing/2014/main" id="{A5DC9282-8C55-B34B-9CCD-A8557071093F}"/>
              </a:ext>
            </a:extLst>
          </p:cNvPr>
          <p:cNvSpPr>
            <a:spLocks noGrp="1"/>
          </p:cNvSpPr>
          <p:nvPr>
            <p:ph type="body" sz="quarter" idx="75" hasCustomPrompt="1"/>
          </p:nvPr>
        </p:nvSpPr>
        <p:spPr>
          <a:xfrm>
            <a:off x="373277" y="3022449"/>
            <a:ext cx="2971800" cy="810896"/>
          </a:xfrm>
        </p:spPr>
        <p:txBody>
          <a:bodyPr/>
          <a:lstStyle>
            <a:lvl1pPr marL="0" marR="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This is where you can put a small key takeaway on what this table is saying. This is where you can put your text.</a:t>
            </a:r>
          </a:p>
        </p:txBody>
      </p:sp>
      <p:sp>
        <p:nvSpPr>
          <p:cNvPr id="14" name="Text Placeholder 7">
            <a:extLst>
              <a:ext uri="{FF2B5EF4-FFF2-40B4-BE49-F238E27FC236}">
                <a16:creationId xmlns:a16="http://schemas.microsoft.com/office/drawing/2014/main" id="{60C907EC-6E94-C94E-809C-FD2CDB16DBFA}"/>
              </a:ext>
            </a:extLst>
          </p:cNvPr>
          <p:cNvSpPr>
            <a:spLocks noGrp="1"/>
          </p:cNvSpPr>
          <p:nvPr>
            <p:ph type="body" sz="quarter" idx="76" hasCustomPrompt="1"/>
          </p:nvPr>
        </p:nvSpPr>
        <p:spPr>
          <a:xfrm>
            <a:off x="373277" y="4249666"/>
            <a:ext cx="2971801" cy="286420"/>
          </a:xfrm>
        </p:spPr>
        <p:txBody>
          <a:bodyPr anchor="ctr"/>
          <a:lstStyle>
            <a:lvl1pPr algn="r">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5" name="Text Placeholder 12">
            <a:extLst>
              <a:ext uri="{FF2B5EF4-FFF2-40B4-BE49-F238E27FC236}">
                <a16:creationId xmlns:a16="http://schemas.microsoft.com/office/drawing/2014/main" id="{A5AEB8DE-8C1D-1745-84BA-0BD6AEFB0766}"/>
              </a:ext>
            </a:extLst>
          </p:cNvPr>
          <p:cNvSpPr>
            <a:spLocks noGrp="1"/>
          </p:cNvSpPr>
          <p:nvPr>
            <p:ph type="body" sz="quarter" idx="77" hasCustomPrompt="1"/>
          </p:nvPr>
        </p:nvSpPr>
        <p:spPr>
          <a:xfrm>
            <a:off x="373277" y="4581770"/>
            <a:ext cx="2971800" cy="810896"/>
          </a:xfrm>
        </p:spPr>
        <p:txBody>
          <a:bodyPr/>
          <a:lstStyle>
            <a:lvl1pPr marL="0" marR="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This is where you can put a small key takeaway on what this table is saying. This is where you can put your text.</a:t>
            </a:r>
          </a:p>
        </p:txBody>
      </p:sp>
    </p:spTree>
    <p:extLst>
      <p:ext uri="{BB962C8B-B14F-4D97-AF65-F5344CB8AC3E}">
        <p14:creationId xmlns:p14="http://schemas.microsoft.com/office/powerpoint/2010/main" val="23149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B699DC-0F81-BA4C-AADE-AFF5CFC94D48}"/>
              </a:ext>
            </a:extLst>
          </p:cNvPr>
          <p:cNvSpPr/>
          <p:nvPr userDrawn="1"/>
        </p:nvSpPr>
        <p:spPr>
          <a:xfrm rot="5400000">
            <a:off x="-2161033" y="2161032"/>
            <a:ext cx="6858000" cy="2535937"/>
          </a:xfrm>
          <a:prstGeom prst="rect">
            <a:avLst/>
          </a:prstGeom>
          <a:gradFill>
            <a:gsLst>
              <a:gs pos="80000">
                <a:srgbClr val="1E497E"/>
              </a:gs>
              <a:gs pos="21000">
                <a:srgbClr val="637B9C"/>
              </a:gs>
            </a:gsLst>
            <a:lin ang="192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80A94B2-E765-ED47-91E2-DE8332B97D07}"/>
              </a:ext>
            </a:extLst>
          </p:cNvPr>
          <p:cNvPicPr>
            <a:picLocks noChangeAspect="1"/>
          </p:cNvPicPr>
          <p:nvPr userDrawn="1"/>
        </p:nvPicPr>
        <p:blipFill>
          <a:blip r:embed="rId2"/>
          <a:srcRect t="147" b="147"/>
          <a:stretch/>
        </p:blipFill>
        <p:spPr>
          <a:xfrm>
            <a:off x="0" y="4614667"/>
            <a:ext cx="2535938" cy="2243333"/>
          </a:xfrm>
          <a:prstGeom prst="rect">
            <a:avLst/>
          </a:prstGeom>
        </p:spPr>
      </p:pic>
      <p:sp>
        <p:nvSpPr>
          <p:cNvPr id="2" name="Title 1">
            <a:extLst>
              <a:ext uri="{FF2B5EF4-FFF2-40B4-BE49-F238E27FC236}">
                <a16:creationId xmlns:a16="http://schemas.microsoft.com/office/drawing/2014/main" id="{98E99C18-B68F-5E49-BC75-4B1017ED02B6}"/>
              </a:ext>
            </a:extLst>
          </p:cNvPr>
          <p:cNvSpPr>
            <a:spLocks noGrp="1"/>
          </p:cNvSpPr>
          <p:nvPr>
            <p:ph type="title" hasCustomPrompt="1"/>
          </p:nvPr>
        </p:nvSpPr>
        <p:spPr>
          <a:xfrm>
            <a:off x="2987041" y="371024"/>
            <a:ext cx="8367309" cy="862313"/>
          </a:xfrm>
        </p:spPr>
        <p:txBody>
          <a:bodyPr/>
          <a:lstStyle>
            <a:lvl1pPr algn="l">
              <a:spcBef>
                <a:spcPts val="0"/>
              </a:spcBef>
              <a:defRPr/>
            </a:lvl1pPr>
          </a:lstStyle>
          <a:p>
            <a:r>
              <a:rPr lang="en-US"/>
              <a:t>Speaker Name</a:t>
            </a:r>
          </a:p>
        </p:txBody>
      </p:sp>
      <p:sp>
        <p:nvSpPr>
          <p:cNvPr id="3" name="Slide Number Placeholder 2">
            <a:extLst>
              <a:ext uri="{FF2B5EF4-FFF2-40B4-BE49-F238E27FC236}">
                <a16:creationId xmlns:a16="http://schemas.microsoft.com/office/drawing/2014/main" id="{FD38CC7E-E19B-264D-8207-60380543BEBC}"/>
              </a:ext>
            </a:extLst>
          </p:cNvPr>
          <p:cNvSpPr>
            <a:spLocks noGrp="1"/>
          </p:cNvSpPr>
          <p:nvPr>
            <p:ph type="sldNum" sz="quarter" idx="10"/>
          </p:nvPr>
        </p:nvSpPr>
        <p:spPr/>
        <p:txBody>
          <a:bodyPr/>
          <a:lstStyle/>
          <a:p>
            <a:fld id="{81F9FD3F-936D-8F4E-8387-6B4EAC3545DC}" type="slidenum">
              <a:rPr lang="en-US" smtClean="0"/>
              <a:pPr/>
              <a:t>‹#›</a:t>
            </a:fld>
            <a:endParaRPr lang="en-US"/>
          </a:p>
        </p:txBody>
      </p:sp>
      <p:sp>
        <p:nvSpPr>
          <p:cNvPr id="4" name="Text Placeholder 7">
            <a:extLst>
              <a:ext uri="{FF2B5EF4-FFF2-40B4-BE49-F238E27FC236}">
                <a16:creationId xmlns:a16="http://schemas.microsoft.com/office/drawing/2014/main" id="{6FB25EBA-4E2A-9F42-A5DC-439ED0B8C07C}"/>
              </a:ext>
            </a:extLst>
          </p:cNvPr>
          <p:cNvSpPr>
            <a:spLocks noGrp="1"/>
          </p:cNvSpPr>
          <p:nvPr>
            <p:ph type="body" sz="quarter" idx="43" hasCustomPrompt="1"/>
          </p:nvPr>
        </p:nvSpPr>
        <p:spPr>
          <a:xfrm>
            <a:off x="2987039" y="1233337"/>
            <a:ext cx="8367309" cy="514350"/>
          </a:xfrm>
        </p:spPr>
        <p:txBody>
          <a:bodyPr anchor="ctr"/>
          <a:lstStyle>
            <a:lvl1pPr algn="l">
              <a:lnSpc>
                <a:spcPct val="100000"/>
              </a:lnSpc>
              <a:spcBef>
                <a:spcPts val="0"/>
              </a:spcBef>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Position Name | Company Name</a:t>
            </a:r>
          </a:p>
        </p:txBody>
      </p:sp>
      <p:sp>
        <p:nvSpPr>
          <p:cNvPr id="7" name="Text Placeholder 12">
            <a:extLst>
              <a:ext uri="{FF2B5EF4-FFF2-40B4-BE49-F238E27FC236}">
                <a16:creationId xmlns:a16="http://schemas.microsoft.com/office/drawing/2014/main" id="{E397E2CE-D50F-2946-9FBA-07E7141E33AF}"/>
              </a:ext>
            </a:extLst>
          </p:cNvPr>
          <p:cNvSpPr>
            <a:spLocks noGrp="1"/>
          </p:cNvSpPr>
          <p:nvPr>
            <p:ph type="body" sz="quarter" idx="52" hasCustomPrompt="1"/>
          </p:nvPr>
        </p:nvSpPr>
        <p:spPr>
          <a:xfrm>
            <a:off x="4279692" y="2061692"/>
            <a:ext cx="3747541" cy="2980977"/>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a:t>
            </a:r>
          </a:p>
        </p:txBody>
      </p:sp>
      <p:sp>
        <p:nvSpPr>
          <p:cNvPr id="9" name="Picture Placeholder 6">
            <a:extLst>
              <a:ext uri="{FF2B5EF4-FFF2-40B4-BE49-F238E27FC236}">
                <a16:creationId xmlns:a16="http://schemas.microsoft.com/office/drawing/2014/main" id="{18794B47-E3FA-5D4E-B7C2-6CFA1237BDAC}"/>
              </a:ext>
            </a:extLst>
          </p:cNvPr>
          <p:cNvSpPr>
            <a:spLocks noGrp="1"/>
          </p:cNvSpPr>
          <p:nvPr>
            <p:ph type="pic" sz="quarter" idx="71" hasCustomPrompt="1"/>
          </p:nvPr>
        </p:nvSpPr>
        <p:spPr>
          <a:xfrm>
            <a:off x="801021" y="2061690"/>
            <a:ext cx="2982564" cy="2980977"/>
          </a:xfrm>
          <a:solidFill>
            <a:schemeClr val="accent1"/>
          </a:solidFill>
          <a:ln w="63500">
            <a:noFill/>
            <a:miter lim="800000"/>
          </a:ln>
          <a:effectLst>
            <a:outerShdw blurRad="163920" dist="141425" dir="8100000" algn="tr" rotWithShape="0">
              <a:prstClr val="black">
                <a:alpha val="17909"/>
              </a:prstClr>
            </a:outerShdw>
          </a:effectLst>
        </p:spPr>
        <p:txBody>
          <a:bodyPr/>
          <a:lstStyle/>
          <a:p>
            <a:r>
              <a:rPr lang="en-US"/>
              <a:t>head shot</a:t>
            </a:r>
          </a:p>
        </p:txBody>
      </p:sp>
      <p:sp>
        <p:nvSpPr>
          <p:cNvPr id="11" name="Text Placeholder 12">
            <a:extLst>
              <a:ext uri="{FF2B5EF4-FFF2-40B4-BE49-F238E27FC236}">
                <a16:creationId xmlns:a16="http://schemas.microsoft.com/office/drawing/2014/main" id="{009603DC-485A-F749-9FAE-47F7C214D083}"/>
              </a:ext>
            </a:extLst>
          </p:cNvPr>
          <p:cNvSpPr>
            <a:spLocks noGrp="1"/>
          </p:cNvSpPr>
          <p:nvPr>
            <p:ph type="body" sz="quarter" idx="73" hasCustomPrompt="1"/>
          </p:nvPr>
        </p:nvSpPr>
        <p:spPr>
          <a:xfrm>
            <a:off x="8380314" y="4065533"/>
            <a:ext cx="3116741" cy="977136"/>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your text. </a:t>
            </a:r>
          </a:p>
        </p:txBody>
      </p:sp>
      <p:sp>
        <p:nvSpPr>
          <p:cNvPr id="16" name="Picture Placeholder 6">
            <a:extLst>
              <a:ext uri="{FF2B5EF4-FFF2-40B4-BE49-F238E27FC236}">
                <a16:creationId xmlns:a16="http://schemas.microsoft.com/office/drawing/2014/main" id="{F0B9FB52-B17A-CB4F-AF99-81AFDC642550}"/>
              </a:ext>
            </a:extLst>
          </p:cNvPr>
          <p:cNvSpPr>
            <a:spLocks noGrp="1"/>
          </p:cNvSpPr>
          <p:nvPr>
            <p:ph type="pic" sz="quarter" idx="74" hasCustomPrompt="1"/>
          </p:nvPr>
        </p:nvSpPr>
        <p:spPr>
          <a:xfrm>
            <a:off x="8453467" y="2061692"/>
            <a:ext cx="1390769" cy="1438779"/>
          </a:xfrm>
          <a:solidFill>
            <a:schemeClr val="accent1"/>
          </a:solidFill>
        </p:spPr>
        <p:txBody>
          <a:bodyPr/>
          <a:lstStyle/>
          <a:p>
            <a:r>
              <a:rPr lang="en-US"/>
              <a:t>detail pic</a:t>
            </a:r>
          </a:p>
        </p:txBody>
      </p:sp>
      <p:sp>
        <p:nvSpPr>
          <p:cNvPr id="17" name="Picture Placeholder 6">
            <a:extLst>
              <a:ext uri="{FF2B5EF4-FFF2-40B4-BE49-F238E27FC236}">
                <a16:creationId xmlns:a16="http://schemas.microsoft.com/office/drawing/2014/main" id="{39F5FCB8-A191-634F-B283-E7B808731F79}"/>
              </a:ext>
            </a:extLst>
          </p:cNvPr>
          <p:cNvSpPr>
            <a:spLocks noGrp="1"/>
          </p:cNvSpPr>
          <p:nvPr>
            <p:ph type="pic" sz="quarter" idx="75" hasCustomPrompt="1"/>
          </p:nvPr>
        </p:nvSpPr>
        <p:spPr>
          <a:xfrm>
            <a:off x="10036734" y="2061691"/>
            <a:ext cx="1390769" cy="1438779"/>
          </a:xfrm>
          <a:solidFill>
            <a:schemeClr val="accent1"/>
          </a:solidFill>
        </p:spPr>
        <p:txBody>
          <a:bodyPr/>
          <a:lstStyle/>
          <a:p>
            <a:r>
              <a:rPr lang="en-US"/>
              <a:t>detail pic</a:t>
            </a:r>
          </a:p>
        </p:txBody>
      </p:sp>
      <p:sp>
        <p:nvSpPr>
          <p:cNvPr id="18" name="Text Placeholder 7">
            <a:extLst>
              <a:ext uri="{FF2B5EF4-FFF2-40B4-BE49-F238E27FC236}">
                <a16:creationId xmlns:a16="http://schemas.microsoft.com/office/drawing/2014/main" id="{FC6349DE-4DB7-8F4C-B076-3EDDCEF5F5B1}"/>
              </a:ext>
            </a:extLst>
          </p:cNvPr>
          <p:cNvSpPr>
            <a:spLocks noGrp="1"/>
          </p:cNvSpPr>
          <p:nvPr>
            <p:ph type="body" sz="quarter" idx="76" hasCustomPrompt="1"/>
          </p:nvPr>
        </p:nvSpPr>
        <p:spPr>
          <a:xfrm>
            <a:off x="8380314" y="3713178"/>
            <a:ext cx="3116741" cy="352355"/>
          </a:xfrm>
        </p:spPr>
        <p:txBody>
          <a:bodyPr anchor="ctr"/>
          <a:lstStyle>
            <a:lvl1pPr algn="l">
              <a:lnSpc>
                <a:spcPct val="100000"/>
              </a:lnSpc>
              <a:spcBef>
                <a:spcPts val="0"/>
              </a:spcBef>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 Goes Here</a:t>
            </a:r>
          </a:p>
        </p:txBody>
      </p:sp>
    </p:spTree>
    <p:extLst>
      <p:ext uri="{BB962C8B-B14F-4D97-AF65-F5344CB8AC3E}">
        <p14:creationId xmlns:p14="http://schemas.microsoft.com/office/powerpoint/2010/main" val="347962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6F50AD-49E3-4579-B232-CC9985EDD18A}"/>
              </a:ext>
            </a:extLst>
          </p:cNvPr>
          <p:cNvSpPr/>
          <p:nvPr userDrawn="1"/>
        </p:nvSpPr>
        <p:spPr>
          <a:xfrm>
            <a:off x="517162" y="449705"/>
            <a:ext cx="11302582" cy="5816182"/>
          </a:xfrm>
          <a:prstGeom prst="rect">
            <a:avLst/>
          </a:prstGeom>
          <a:gradFill>
            <a:gsLst>
              <a:gs pos="80000">
                <a:srgbClr val="1E497E"/>
              </a:gs>
              <a:gs pos="21000">
                <a:srgbClr val="637B9C"/>
              </a:gs>
            </a:gsLst>
            <a:lin ang="2700000" scaled="1"/>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409C18F-3F08-415F-BA2C-38C5EEF8015C}"/>
              </a:ext>
            </a:extLst>
          </p:cNvPr>
          <p:cNvPicPr>
            <a:picLocks noChangeAspect="1"/>
          </p:cNvPicPr>
          <p:nvPr userDrawn="1"/>
        </p:nvPicPr>
        <p:blipFill>
          <a:blip r:embed="rId2"/>
          <a:srcRect/>
          <a:stretch/>
        </p:blipFill>
        <p:spPr>
          <a:xfrm flipH="1">
            <a:off x="517160" y="4732854"/>
            <a:ext cx="11302583" cy="1533033"/>
          </a:xfrm>
          <a:prstGeom prst="rect">
            <a:avLst/>
          </a:prstGeom>
        </p:spPr>
      </p:pic>
      <p:sp>
        <p:nvSpPr>
          <p:cNvPr id="34" name="Chart Placeholder 27">
            <a:extLst>
              <a:ext uri="{FF2B5EF4-FFF2-40B4-BE49-F238E27FC236}">
                <a16:creationId xmlns:a16="http://schemas.microsoft.com/office/drawing/2014/main" id="{FB8CF3C4-EE04-5B49-8414-54710C3094AC}"/>
              </a:ext>
            </a:extLst>
          </p:cNvPr>
          <p:cNvSpPr>
            <a:spLocks noGrp="1"/>
          </p:cNvSpPr>
          <p:nvPr>
            <p:ph type="chart" sz="quarter" idx="48"/>
          </p:nvPr>
        </p:nvSpPr>
        <p:spPr>
          <a:xfrm>
            <a:off x="8001724" y="735702"/>
            <a:ext cx="3449052" cy="2383835"/>
          </a:xfrm>
          <a:solidFill>
            <a:schemeClr val="accent5"/>
          </a:solidFill>
          <a:ln w="63500">
            <a:noFill/>
            <a:miter lim="800000"/>
          </a:ln>
        </p:spPr>
        <p:txBody>
          <a:bodyPr/>
          <a:lstStyle/>
          <a:p>
            <a:endParaRPr lang="en-US"/>
          </a:p>
        </p:txBody>
      </p:sp>
      <p:sp>
        <p:nvSpPr>
          <p:cNvPr id="21" name="Text Placeholder 5">
            <a:extLst>
              <a:ext uri="{FF2B5EF4-FFF2-40B4-BE49-F238E27FC236}">
                <a16:creationId xmlns:a16="http://schemas.microsoft.com/office/drawing/2014/main" id="{7C961489-D51E-794A-A7F3-2CA039A176D7}"/>
              </a:ext>
            </a:extLst>
          </p:cNvPr>
          <p:cNvSpPr>
            <a:spLocks noGrp="1"/>
          </p:cNvSpPr>
          <p:nvPr>
            <p:ph type="body" sz="quarter" idx="42" hasCustomPrompt="1"/>
          </p:nvPr>
        </p:nvSpPr>
        <p:spPr>
          <a:xfrm>
            <a:off x="822830" y="3263573"/>
            <a:ext cx="1703867" cy="1808044"/>
          </a:xfrm>
        </p:spPr>
        <p:txBody>
          <a:bodyPr anchor="t"/>
          <a:lstStyle>
            <a:lvl1pPr marL="171450" marR="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solidFill>
                  <a:schemeClr val="bg1"/>
                </a:solidFill>
              </a:defRPr>
            </a:lvl1pPr>
            <a:lvl2pPr marL="342891" indent="0" algn="ctr">
              <a:lnSpc>
                <a:spcPct val="150000"/>
              </a:lnSpc>
              <a:buNone/>
              <a:defRPr>
                <a:solidFill>
                  <a:schemeClr val="bg1"/>
                </a:solidFill>
              </a:defRPr>
            </a:lvl2pPr>
            <a:lvl3pPr algn="ctr">
              <a:lnSpc>
                <a:spcPct val="300000"/>
              </a:lnSpc>
              <a:defRPr>
                <a:solidFill>
                  <a:schemeClr val="bg1"/>
                </a:solidFill>
              </a:defRPr>
            </a:lvl3pPr>
            <a:lvl4pPr algn="ctr">
              <a:lnSpc>
                <a:spcPct val="300000"/>
              </a:lnSpc>
              <a:defRPr>
                <a:solidFill>
                  <a:schemeClr val="bg1"/>
                </a:solidFill>
              </a:defRPr>
            </a:lvl4pPr>
            <a:lvl5pPr algn="ctr">
              <a:lnSpc>
                <a:spcPct val="300000"/>
              </a:lnSpc>
              <a:defRPr>
                <a:solidFill>
                  <a:schemeClr val="bg1"/>
                </a:solidFill>
              </a:defRPr>
            </a:lvl5pPr>
          </a:lstStyle>
          <a:p>
            <a:pPr lvl="0"/>
            <a:r>
              <a:rPr lang="en-US"/>
              <a:t>Scientists</a:t>
            </a:r>
          </a:p>
          <a:p>
            <a:pPr lvl="0"/>
            <a:r>
              <a:rPr lang="en-US"/>
              <a:t>Geologists</a:t>
            </a:r>
          </a:p>
          <a:p>
            <a:pPr lvl="0"/>
            <a:r>
              <a:rPr lang="en-US"/>
              <a:t>Geochemists</a:t>
            </a:r>
          </a:p>
          <a:p>
            <a:pPr lvl="0"/>
            <a:r>
              <a:rPr lang="en-US"/>
              <a:t>Toxicologists</a:t>
            </a:r>
          </a:p>
          <a:p>
            <a:pPr marL="171450" marR="0" lvl="0" indent="-171450" algn="l" defTabSz="914400" rtl="0" eaLnBrk="1" fontAlgn="auto" latinLnBrk="0" hangingPunct="1">
              <a:lnSpc>
                <a:spcPct val="150000"/>
              </a:lnSpc>
              <a:spcBef>
                <a:spcPts val="0"/>
              </a:spcBef>
              <a:spcAft>
                <a:spcPts val="0"/>
              </a:spcAft>
              <a:buClrTx/>
              <a:buSzTx/>
              <a:tabLst/>
              <a:defRPr/>
            </a:pPr>
            <a:r>
              <a:rPr lang="en-US"/>
              <a:t>Hydrologists</a:t>
            </a:r>
          </a:p>
          <a:p>
            <a:pPr marL="171450" marR="0" lvl="0" indent="-171450" algn="l" defTabSz="914400" rtl="0" eaLnBrk="1" fontAlgn="auto" latinLnBrk="0" hangingPunct="1">
              <a:lnSpc>
                <a:spcPct val="150000"/>
              </a:lnSpc>
              <a:spcBef>
                <a:spcPts val="0"/>
              </a:spcBef>
              <a:spcAft>
                <a:spcPts val="0"/>
              </a:spcAft>
              <a:buClrTx/>
              <a:buSzTx/>
              <a:tabLst/>
              <a:defRPr/>
            </a:pPr>
            <a:r>
              <a:rPr lang="en-US"/>
              <a:t>QA Specialists</a:t>
            </a:r>
          </a:p>
        </p:txBody>
      </p:sp>
      <p:sp>
        <p:nvSpPr>
          <p:cNvPr id="25" name="Text Placeholder 5">
            <a:extLst>
              <a:ext uri="{FF2B5EF4-FFF2-40B4-BE49-F238E27FC236}">
                <a16:creationId xmlns:a16="http://schemas.microsoft.com/office/drawing/2014/main" id="{34B7C25A-E66B-4848-B86D-68661F94D70C}"/>
              </a:ext>
            </a:extLst>
          </p:cNvPr>
          <p:cNvSpPr>
            <a:spLocks noGrp="1"/>
          </p:cNvSpPr>
          <p:nvPr>
            <p:ph type="body" sz="quarter" idx="45" hasCustomPrompt="1"/>
          </p:nvPr>
        </p:nvSpPr>
        <p:spPr>
          <a:xfrm>
            <a:off x="2704748" y="3278799"/>
            <a:ext cx="2402589" cy="1808044"/>
          </a:xfrm>
        </p:spPr>
        <p:txBody>
          <a:bodyPr anchor="t"/>
          <a:lstStyle>
            <a:lvl1pPr marL="171450" marR="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solidFill>
                  <a:schemeClr val="bg1"/>
                </a:solidFill>
              </a:defRPr>
            </a:lvl1pPr>
            <a:lvl2pPr marL="342891" indent="0" algn="ctr">
              <a:lnSpc>
                <a:spcPct val="150000"/>
              </a:lnSpc>
              <a:buNone/>
              <a:defRPr>
                <a:solidFill>
                  <a:schemeClr val="bg1"/>
                </a:solidFill>
              </a:defRPr>
            </a:lvl2pPr>
            <a:lvl3pPr algn="ctr">
              <a:lnSpc>
                <a:spcPct val="300000"/>
              </a:lnSpc>
              <a:defRPr>
                <a:solidFill>
                  <a:schemeClr val="bg1"/>
                </a:solidFill>
              </a:defRPr>
            </a:lvl3pPr>
            <a:lvl4pPr algn="ctr">
              <a:lnSpc>
                <a:spcPct val="300000"/>
              </a:lnSpc>
              <a:defRPr>
                <a:solidFill>
                  <a:schemeClr val="bg1"/>
                </a:solidFill>
              </a:defRPr>
            </a:lvl4pPr>
            <a:lvl5pPr algn="ctr">
              <a:lnSpc>
                <a:spcPct val="300000"/>
              </a:lnSpc>
              <a:defRPr>
                <a:solidFill>
                  <a:schemeClr val="bg1"/>
                </a:solidFill>
              </a:defRPr>
            </a:lvl5pPr>
          </a:lstStyle>
          <a:p>
            <a:pPr marL="171450" marR="0" lvl="0" indent="-171450" algn="l" defTabSz="914400" rtl="0" eaLnBrk="1" fontAlgn="auto" latinLnBrk="0" hangingPunct="1">
              <a:lnSpc>
                <a:spcPct val="150000"/>
              </a:lnSpc>
              <a:spcBef>
                <a:spcPts val="0"/>
              </a:spcBef>
              <a:spcAft>
                <a:spcPts val="0"/>
              </a:spcAft>
              <a:buClrTx/>
              <a:buSzTx/>
              <a:tabLst/>
              <a:defRPr/>
            </a:pPr>
            <a:r>
              <a:rPr lang="en-US"/>
              <a:t>GIS Specialists</a:t>
            </a:r>
          </a:p>
          <a:p>
            <a:pPr marL="171450" marR="0" lvl="0" indent="-171450" algn="l" defTabSz="914400" rtl="0" eaLnBrk="1" fontAlgn="auto" latinLnBrk="0" hangingPunct="1">
              <a:lnSpc>
                <a:spcPct val="150000"/>
              </a:lnSpc>
              <a:spcBef>
                <a:spcPts val="0"/>
              </a:spcBef>
              <a:spcAft>
                <a:spcPts val="0"/>
              </a:spcAft>
              <a:buClrTx/>
              <a:buSzTx/>
              <a:tabLst/>
              <a:defRPr/>
            </a:pPr>
            <a:r>
              <a:rPr lang="en-US"/>
              <a:t>Risk Assessors</a:t>
            </a:r>
          </a:p>
          <a:p>
            <a:pPr lvl="0"/>
            <a:r>
              <a:rPr lang="en-US"/>
              <a:t>Hydrogeologists</a:t>
            </a:r>
          </a:p>
          <a:p>
            <a:pPr marL="171450" marR="0" lvl="0" indent="-171450" algn="l" defTabSz="914400" rtl="0" eaLnBrk="1" fontAlgn="auto" latinLnBrk="0" hangingPunct="1">
              <a:lnSpc>
                <a:spcPct val="150000"/>
              </a:lnSpc>
              <a:spcBef>
                <a:spcPts val="0"/>
              </a:spcBef>
              <a:spcAft>
                <a:spcPts val="0"/>
              </a:spcAft>
              <a:buClrTx/>
              <a:buSzTx/>
              <a:tabLst/>
              <a:defRPr/>
            </a:pPr>
            <a:r>
              <a:rPr lang="en-US"/>
              <a:t>Hydraulic Engineers</a:t>
            </a:r>
          </a:p>
          <a:p>
            <a:pPr marL="171450" marR="0" lvl="0" indent="-171450" algn="l" defTabSz="914400" rtl="0" eaLnBrk="1" fontAlgn="auto" latinLnBrk="0" hangingPunct="1">
              <a:lnSpc>
                <a:spcPct val="150000"/>
              </a:lnSpc>
              <a:spcBef>
                <a:spcPts val="0"/>
              </a:spcBef>
              <a:spcAft>
                <a:spcPts val="0"/>
              </a:spcAft>
              <a:buClrTx/>
              <a:buSzTx/>
              <a:tabLst/>
              <a:defRPr/>
            </a:pPr>
            <a:r>
              <a:rPr lang="en-US"/>
              <a:t>Environmental Engineers</a:t>
            </a:r>
          </a:p>
          <a:p>
            <a:pPr lvl="0"/>
            <a:r>
              <a:rPr lang="en-US"/>
              <a:t>Water Resource Engineers</a:t>
            </a:r>
          </a:p>
        </p:txBody>
      </p:sp>
      <p:sp>
        <p:nvSpPr>
          <p:cNvPr id="4" name="Text Placeholder 3">
            <a:extLst>
              <a:ext uri="{FF2B5EF4-FFF2-40B4-BE49-F238E27FC236}">
                <a16:creationId xmlns:a16="http://schemas.microsoft.com/office/drawing/2014/main" id="{9A8121AE-4076-B04E-89CC-2FBFB6A820E9}"/>
              </a:ext>
            </a:extLst>
          </p:cNvPr>
          <p:cNvSpPr>
            <a:spLocks noGrp="1"/>
          </p:cNvSpPr>
          <p:nvPr>
            <p:ph type="body" sz="quarter" idx="46" hasCustomPrompt="1"/>
          </p:nvPr>
        </p:nvSpPr>
        <p:spPr>
          <a:xfrm>
            <a:off x="818170" y="2715642"/>
            <a:ext cx="6805082" cy="309709"/>
          </a:xfrm>
        </p:spPr>
        <p:txBody>
          <a:bodyPr/>
          <a:lstStyle>
            <a:lvl1pPr>
              <a:defRPr>
                <a:solidFill>
                  <a:schemeClr val="bg1"/>
                </a:solidFill>
              </a:defRPr>
            </a:lvl1pPr>
          </a:lstStyle>
          <a:p>
            <a:pPr lvl="0"/>
            <a:r>
              <a:rPr lang="en-US"/>
              <a:t>We have more than 200 highly educated and deeply experience experts at the ready</a:t>
            </a:r>
          </a:p>
        </p:txBody>
      </p:sp>
      <p:sp>
        <p:nvSpPr>
          <p:cNvPr id="22" name="Title 1">
            <a:extLst>
              <a:ext uri="{FF2B5EF4-FFF2-40B4-BE49-F238E27FC236}">
                <a16:creationId xmlns:a16="http://schemas.microsoft.com/office/drawing/2014/main" id="{A2953DB6-3E43-5945-A041-74A21C6D3EBF}"/>
              </a:ext>
            </a:extLst>
          </p:cNvPr>
          <p:cNvSpPr>
            <a:spLocks noGrp="1"/>
          </p:cNvSpPr>
          <p:nvPr>
            <p:ph type="title" hasCustomPrompt="1"/>
          </p:nvPr>
        </p:nvSpPr>
        <p:spPr>
          <a:xfrm>
            <a:off x="818170" y="1254101"/>
            <a:ext cx="6805082" cy="1295899"/>
          </a:xfrm>
        </p:spPr>
        <p:txBody>
          <a:bodyPr/>
          <a:lstStyle>
            <a:lvl1pPr algn="l">
              <a:defRPr>
                <a:solidFill>
                  <a:schemeClr val="bg1"/>
                </a:solidFill>
              </a:defRPr>
            </a:lvl1pPr>
          </a:lstStyle>
          <a:p>
            <a:r>
              <a:rPr lang="en-US" sz="4400" cap="none">
                <a:solidFill>
                  <a:schemeClr val="bg1"/>
                </a:solidFill>
                <a:latin typeface="Franklin Gothic Book" panose="020B0503020102020204" pitchFamily="34" charset="0"/>
              </a:rPr>
              <a:t>Innovation &amp; Stewardship for a Sustainable Tomorrow</a:t>
            </a:r>
            <a:endParaRPr lang="en-US"/>
          </a:p>
        </p:txBody>
      </p:sp>
      <p:sp>
        <p:nvSpPr>
          <p:cNvPr id="23" name="Text Placeholder 7">
            <a:extLst>
              <a:ext uri="{FF2B5EF4-FFF2-40B4-BE49-F238E27FC236}">
                <a16:creationId xmlns:a16="http://schemas.microsoft.com/office/drawing/2014/main" id="{C41D0F3A-40B6-EB4C-BE4B-CD767FC61539}"/>
              </a:ext>
            </a:extLst>
          </p:cNvPr>
          <p:cNvSpPr>
            <a:spLocks noGrp="1"/>
          </p:cNvSpPr>
          <p:nvPr>
            <p:ph type="body" sz="quarter" idx="43" hasCustomPrompt="1"/>
          </p:nvPr>
        </p:nvSpPr>
        <p:spPr>
          <a:xfrm>
            <a:off x="818170" y="777330"/>
            <a:ext cx="2057400" cy="449318"/>
          </a:xfrm>
        </p:spPr>
        <p:txBody>
          <a:bodyPr anchor="ctr"/>
          <a:lstStyle>
            <a:lvl1pPr algn="l">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Who We Are</a:t>
            </a:r>
          </a:p>
        </p:txBody>
      </p:sp>
      <p:sp>
        <p:nvSpPr>
          <p:cNvPr id="28" name="Chart Placeholder 27">
            <a:extLst>
              <a:ext uri="{FF2B5EF4-FFF2-40B4-BE49-F238E27FC236}">
                <a16:creationId xmlns:a16="http://schemas.microsoft.com/office/drawing/2014/main" id="{9B68974D-DFDB-5141-8ABA-2C03EAEA5CB7}"/>
              </a:ext>
            </a:extLst>
          </p:cNvPr>
          <p:cNvSpPr>
            <a:spLocks noGrp="1"/>
          </p:cNvSpPr>
          <p:nvPr>
            <p:ph type="chart" sz="quarter" idx="47"/>
          </p:nvPr>
        </p:nvSpPr>
        <p:spPr>
          <a:xfrm>
            <a:off x="5476306" y="3346554"/>
            <a:ext cx="3785899" cy="2635921"/>
          </a:xfrm>
          <a:solidFill>
            <a:schemeClr val="accent5"/>
          </a:solidFill>
          <a:ln w="63500">
            <a:noFill/>
            <a:miter lim="800000"/>
          </a:ln>
        </p:spPr>
        <p:txBody>
          <a:bodyPr/>
          <a:lstStyle/>
          <a:p>
            <a:endParaRPr lang="en-US"/>
          </a:p>
        </p:txBody>
      </p:sp>
      <p:sp>
        <p:nvSpPr>
          <p:cNvPr id="35" name="Picture Placeholder 2">
            <a:extLst>
              <a:ext uri="{FF2B5EF4-FFF2-40B4-BE49-F238E27FC236}">
                <a16:creationId xmlns:a16="http://schemas.microsoft.com/office/drawing/2014/main" id="{5239A16A-6E5C-8A4F-AF31-C8E4AF57C53B}"/>
              </a:ext>
            </a:extLst>
          </p:cNvPr>
          <p:cNvSpPr>
            <a:spLocks noGrp="1"/>
          </p:cNvSpPr>
          <p:nvPr>
            <p:ph type="pic" sz="quarter" idx="49" hasCustomPrompt="1"/>
          </p:nvPr>
        </p:nvSpPr>
        <p:spPr>
          <a:xfrm>
            <a:off x="9456298" y="3321485"/>
            <a:ext cx="1994477" cy="2635921"/>
          </a:xfrm>
          <a:prstGeom prst="rect">
            <a:avLst/>
          </a:prstGeom>
          <a:solidFill>
            <a:schemeClr val="bg2"/>
          </a:solidFill>
          <a:ln w="63500">
            <a:noFill/>
            <a:miter lim="800000"/>
          </a:ln>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2" name="Slide Number Placeholder 228">
            <a:extLst>
              <a:ext uri="{FF2B5EF4-FFF2-40B4-BE49-F238E27FC236}">
                <a16:creationId xmlns:a16="http://schemas.microsoft.com/office/drawing/2014/main" id="{C6F5EB68-A992-48EC-959E-40179CA19674}"/>
              </a:ext>
            </a:extLst>
          </p:cNvPr>
          <p:cNvSpPr>
            <a:spLocks noGrp="1"/>
          </p:cNvSpPr>
          <p:nvPr>
            <p:ph type="sldNum" sz="quarter" idx="74"/>
          </p:nvPr>
        </p:nvSpPr>
        <p:spPr>
          <a:xfrm>
            <a:off x="10025449" y="6381064"/>
            <a:ext cx="518984" cy="365125"/>
          </a:xfrm>
        </p:spPr>
        <p:txBody>
          <a:bodyPr/>
          <a:lstStyle/>
          <a:p>
            <a:fld id="{81F9FD3F-936D-8F4E-8387-6B4EAC3545DC}" type="slidenum">
              <a:rPr lang="en-US" smtClean="0"/>
              <a:pPr/>
              <a:t>‹#›</a:t>
            </a:fld>
            <a:endParaRPr lang="en-US"/>
          </a:p>
        </p:txBody>
      </p:sp>
    </p:spTree>
    <p:extLst>
      <p:ext uri="{BB962C8B-B14F-4D97-AF65-F5344CB8AC3E}">
        <p14:creationId xmlns:p14="http://schemas.microsoft.com/office/powerpoint/2010/main" val="63463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0207D-FE30-CE46-BFE8-C5B692B96712}"/>
              </a:ext>
            </a:extLst>
          </p:cNvPr>
          <p:cNvSpPr/>
          <p:nvPr userDrawn="1"/>
        </p:nvSpPr>
        <p:spPr>
          <a:xfrm>
            <a:off x="0" y="0"/>
            <a:ext cx="12192000" cy="2676143"/>
          </a:xfrm>
          <a:prstGeom prst="rect">
            <a:avLst/>
          </a:prstGeom>
          <a:gradFill>
            <a:gsLst>
              <a:gs pos="85000">
                <a:srgbClr val="1E497E"/>
              </a:gs>
              <a:gs pos="18000">
                <a:srgbClr val="637B9C"/>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pic>
        <p:nvPicPr>
          <p:cNvPr id="4" name="Picture 3">
            <a:extLst>
              <a:ext uri="{FF2B5EF4-FFF2-40B4-BE49-F238E27FC236}">
                <a16:creationId xmlns:a16="http://schemas.microsoft.com/office/drawing/2014/main" id="{2B190D07-9009-45EB-9BAC-72A59681EAE7}"/>
              </a:ext>
            </a:extLst>
          </p:cNvPr>
          <p:cNvPicPr>
            <a:picLocks noChangeAspect="1"/>
          </p:cNvPicPr>
          <p:nvPr userDrawn="1"/>
        </p:nvPicPr>
        <p:blipFill>
          <a:blip r:embed="rId2"/>
          <a:stretch>
            <a:fillRect/>
          </a:stretch>
        </p:blipFill>
        <p:spPr>
          <a:xfrm>
            <a:off x="4688445" y="-17755"/>
            <a:ext cx="7503555" cy="2675923"/>
          </a:xfrm>
          <a:prstGeom prst="rect">
            <a:avLst/>
          </a:prstGeom>
        </p:spPr>
      </p:pic>
      <p:sp>
        <p:nvSpPr>
          <p:cNvPr id="8" name="Picture Placeholder 6">
            <a:extLst>
              <a:ext uri="{FF2B5EF4-FFF2-40B4-BE49-F238E27FC236}">
                <a16:creationId xmlns:a16="http://schemas.microsoft.com/office/drawing/2014/main" id="{9EB41D5C-2DE5-B242-89A0-19A6DDE2A7FD}"/>
              </a:ext>
            </a:extLst>
          </p:cNvPr>
          <p:cNvSpPr>
            <a:spLocks noGrp="1"/>
          </p:cNvSpPr>
          <p:nvPr>
            <p:ph type="pic" sz="quarter" idx="36"/>
          </p:nvPr>
        </p:nvSpPr>
        <p:spPr>
          <a:xfrm>
            <a:off x="8697098" y="891235"/>
            <a:ext cx="2656702" cy="2918765"/>
          </a:xfrm>
          <a:solidFill>
            <a:schemeClr val="accent1"/>
          </a:solidFill>
          <a:ln w="63500">
            <a:noFill/>
            <a:miter lim="800000"/>
          </a:ln>
          <a:effectLst>
            <a:outerShdw blurRad="280273" dist="170436" dir="13500000" algn="br" rotWithShape="0">
              <a:prstClr val="black">
                <a:alpha val="14000"/>
              </a:prstClr>
            </a:outerShdw>
          </a:effectLst>
        </p:spPr>
        <p:txBody>
          <a:bodyPr/>
          <a:lstStyle/>
          <a:p>
            <a:endParaRPr lang="en-US"/>
          </a:p>
        </p:txBody>
      </p:sp>
      <p:sp>
        <p:nvSpPr>
          <p:cNvPr id="10" name="Text Placeholder 7">
            <a:extLst>
              <a:ext uri="{FF2B5EF4-FFF2-40B4-BE49-F238E27FC236}">
                <a16:creationId xmlns:a16="http://schemas.microsoft.com/office/drawing/2014/main" id="{E20CBFAE-B1CF-E04A-9C94-503BD7F4A66F}"/>
              </a:ext>
            </a:extLst>
          </p:cNvPr>
          <p:cNvSpPr>
            <a:spLocks noGrp="1"/>
          </p:cNvSpPr>
          <p:nvPr>
            <p:ph type="body" sz="quarter" idx="43" hasCustomPrompt="1"/>
          </p:nvPr>
        </p:nvSpPr>
        <p:spPr>
          <a:xfrm>
            <a:off x="8539547" y="4042029"/>
            <a:ext cx="2971801" cy="514350"/>
          </a:xfrm>
        </p:spPr>
        <p:txBody>
          <a:bodyPr anchor="ctr"/>
          <a:lstStyle>
            <a:lvl1pPr algn="ctr">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3" name="Text Placeholder 12">
            <a:extLst>
              <a:ext uri="{FF2B5EF4-FFF2-40B4-BE49-F238E27FC236}">
                <a16:creationId xmlns:a16="http://schemas.microsoft.com/office/drawing/2014/main" id="{81F9341A-FB8C-744A-BBBC-63A98C8E541B}"/>
              </a:ext>
            </a:extLst>
          </p:cNvPr>
          <p:cNvSpPr>
            <a:spLocks noGrp="1"/>
          </p:cNvSpPr>
          <p:nvPr>
            <p:ph type="body" sz="quarter" idx="52" hasCustomPrompt="1"/>
          </p:nvPr>
        </p:nvSpPr>
        <p:spPr>
          <a:xfrm>
            <a:off x="8539548" y="4602062"/>
            <a:ext cx="2971800" cy="1341538"/>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This is where you can put a small key takeaway on what this table is saying. This is where you can put a small key takeaway on what this table is saying.</a:t>
            </a:r>
          </a:p>
        </p:txBody>
      </p:sp>
      <p:sp>
        <p:nvSpPr>
          <p:cNvPr id="2" name="Title 1">
            <a:extLst>
              <a:ext uri="{FF2B5EF4-FFF2-40B4-BE49-F238E27FC236}">
                <a16:creationId xmlns:a16="http://schemas.microsoft.com/office/drawing/2014/main" id="{69822D05-8524-F144-9BFF-1E005C8693D2}"/>
              </a:ext>
            </a:extLst>
          </p:cNvPr>
          <p:cNvSpPr>
            <a:spLocks noGrp="1"/>
          </p:cNvSpPr>
          <p:nvPr>
            <p:ph type="title"/>
          </p:nvPr>
        </p:nvSpPr>
        <p:spPr>
          <a:xfrm>
            <a:off x="533400" y="608635"/>
            <a:ext cx="7505700" cy="609600"/>
          </a:xfrm>
        </p:spPr>
        <p:txBody>
          <a:bodyPr/>
          <a:lstStyle>
            <a:lvl1pPr algn="ctr">
              <a:defRPr>
                <a:solidFill>
                  <a:schemeClr val="bg1"/>
                </a:solidFill>
              </a:defRPr>
            </a:lvl1pPr>
          </a:lstStyle>
          <a:p>
            <a:r>
              <a:rPr lang="en-US"/>
              <a:t>Click to edit Master title style</a:t>
            </a:r>
          </a:p>
        </p:txBody>
      </p:sp>
      <p:sp>
        <p:nvSpPr>
          <p:cNvPr id="6" name="Table Placeholder 5">
            <a:extLst>
              <a:ext uri="{FF2B5EF4-FFF2-40B4-BE49-F238E27FC236}">
                <a16:creationId xmlns:a16="http://schemas.microsoft.com/office/drawing/2014/main" id="{F6EBAD45-F688-C140-8839-11E3F071C1C0}"/>
              </a:ext>
            </a:extLst>
          </p:cNvPr>
          <p:cNvSpPr>
            <a:spLocks noGrp="1"/>
          </p:cNvSpPr>
          <p:nvPr>
            <p:ph type="tbl" sz="quarter" idx="35"/>
          </p:nvPr>
        </p:nvSpPr>
        <p:spPr>
          <a:xfrm>
            <a:off x="533400" y="1752600"/>
            <a:ext cx="7505700" cy="4191000"/>
          </a:xfrm>
          <a:solidFill>
            <a:schemeClr val="accent5"/>
          </a:solidFill>
        </p:spPr>
        <p:txBody>
          <a:bodyPr/>
          <a:lstStyle/>
          <a:p>
            <a:endParaRPr lang="en-US"/>
          </a:p>
        </p:txBody>
      </p:sp>
    </p:spTree>
    <p:extLst>
      <p:ext uri="{BB962C8B-B14F-4D97-AF65-F5344CB8AC3E}">
        <p14:creationId xmlns:p14="http://schemas.microsoft.com/office/powerpoint/2010/main" val="29197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gradFill flip="none" rotWithShape="1">
          <a:gsLst>
            <a:gs pos="1000">
              <a:schemeClr val="accent4"/>
            </a:gs>
            <a:gs pos="100000">
              <a:schemeClr val="accent2"/>
            </a:gs>
          </a:gsLst>
          <a:lin ang="135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BEC9C-B2A8-C54A-90AE-C53BE3C181C1}"/>
              </a:ext>
            </a:extLst>
          </p:cNvPr>
          <p:cNvSpPr>
            <a:spLocks noGrp="1"/>
          </p:cNvSpPr>
          <p:nvPr>
            <p:ph type="sldNum" sz="quarter" idx="12"/>
          </p:nvPr>
        </p:nvSpPr>
        <p:spPr/>
        <p:txBody>
          <a:bodyPr/>
          <a:lstStyle>
            <a:lvl1pPr>
              <a:defRPr>
                <a:solidFill>
                  <a:schemeClr val="bg1"/>
                </a:solidFill>
              </a:defRPr>
            </a:lvl1pPr>
          </a:lstStyle>
          <a:p>
            <a:fld id="{81F9FD3F-936D-8F4E-8387-6B4EAC3545DC}" type="slidenum">
              <a:rPr lang="en-US" smtClean="0"/>
              <a:pPr/>
              <a:t>‹#›</a:t>
            </a:fld>
            <a:endParaRPr lang="en-US"/>
          </a:p>
        </p:txBody>
      </p:sp>
      <p:sp>
        <p:nvSpPr>
          <p:cNvPr id="66" name="Title 65">
            <a:extLst>
              <a:ext uri="{FF2B5EF4-FFF2-40B4-BE49-F238E27FC236}">
                <a16:creationId xmlns:a16="http://schemas.microsoft.com/office/drawing/2014/main" id="{0BBCD4D8-6FDE-4B42-A1D3-FF46765BC5D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E6CBEA57-B10B-DF42-A42B-E9E8BC4DE832}"/>
              </a:ext>
            </a:extLst>
          </p:cNvPr>
          <p:cNvPicPr>
            <a:picLocks noChangeAspect="1"/>
          </p:cNvPicPr>
          <p:nvPr userDrawn="1"/>
        </p:nvPicPr>
        <p:blipFill>
          <a:blip r:embed="rId2"/>
          <a:srcRect/>
          <a:stretch/>
        </p:blipFill>
        <p:spPr>
          <a:xfrm>
            <a:off x="10615949" y="6481478"/>
            <a:ext cx="1447073" cy="164296"/>
          </a:xfrm>
          <a:prstGeom prst="rect">
            <a:avLst/>
          </a:prstGeom>
        </p:spPr>
      </p:pic>
    </p:spTree>
    <p:extLst>
      <p:ext uri="{BB962C8B-B14F-4D97-AF65-F5344CB8AC3E}">
        <p14:creationId xmlns:p14="http://schemas.microsoft.com/office/powerpoint/2010/main" val="317754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2D05-8524-F144-9BFF-1E005C8693D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spTree>
    <p:extLst>
      <p:ext uri="{BB962C8B-B14F-4D97-AF65-F5344CB8AC3E}">
        <p14:creationId xmlns:p14="http://schemas.microsoft.com/office/powerpoint/2010/main" val="26614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bg>
      <p:bgPr>
        <a:gradFill flip="none" rotWithShape="1">
          <a:gsLst>
            <a:gs pos="1000">
              <a:schemeClr val="accent4"/>
            </a:gs>
            <a:gs pos="100000">
              <a:schemeClr val="accent2"/>
            </a:gs>
          </a:gsLst>
          <a:lin ang="135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A9E451-7FAC-B947-AA93-9B0608A99B8D}"/>
              </a:ext>
            </a:extLst>
          </p:cNvPr>
          <p:cNvPicPr>
            <a:picLocks noChangeAspect="1"/>
          </p:cNvPicPr>
          <p:nvPr userDrawn="1"/>
        </p:nvPicPr>
        <p:blipFill>
          <a:blip r:embed="rId2"/>
          <a:srcRect/>
          <a:stretch/>
        </p:blipFill>
        <p:spPr>
          <a:xfrm>
            <a:off x="10615949" y="6481478"/>
            <a:ext cx="1447073" cy="164296"/>
          </a:xfrm>
          <a:prstGeom prst="rect">
            <a:avLst/>
          </a:prstGeom>
        </p:spPr>
      </p:pic>
    </p:spTree>
    <p:extLst>
      <p:ext uri="{BB962C8B-B14F-4D97-AF65-F5344CB8AC3E}">
        <p14:creationId xmlns:p14="http://schemas.microsoft.com/office/powerpoint/2010/main" val="17275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bg>
      <p:bgPr>
        <a:gradFill flip="none" rotWithShape="1">
          <a:gsLst>
            <a:gs pos="1000">
              <a:schemeClr val="accent4"/>
            </a:gs>
            <a:gs pos="99000">
              <a:schemeClr val="accent5"/>
            </a:gs>
          </a:gsLst>
          <a:lin ang="135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E6C03-CCB3-0143-BCB2-0739EE115A45}"/>
              </a:ext>
            </a:extLst>
          </p:cNvPr>
          <p:cNvPicPr>
            <a:picLocks noChangeAspect="1"/>
          </p:cNvPicPr>
          <p:nvPr userDrawn="1"/>
        </p:nvPicPr>
        <p:blipFill>
          <a:blip r:embed="rId2"/>
          <a:srcRect/>
          <a:stretch/>
        </p:blipFill>
        <p:spPr>
          <a:xfrm>
            <a:off x="10615949" y="6481478"/>
            <a:ext cx="1447073" cy="164296"/>
          </a:xfrm>
          <a:prstGeom prst="rect">
            <a:avLst/>
          </a:prstGeom>
        </p:spPr>
      </p:pic>
      <p:sp>
        <p:nvSpPr>
          <p:cNvPr id="3" name="Title 65">
            <a:extLst>
              <a:ext uri="{FF2B5EF4-FFF2-40B4-BE49-F238E27FC236}">
                <a16:creationId xmlns:a16="http://schemas.microsoft.com/office/drawing/2014/main" id="{B977B634-7487-65C7-F79A-3A78019AB23D}"/>
              </a:ext>
            </a:extLst>
          </p:cNvPr>
          <p:cNvSpPr>
            <a:spLocks noGrp="1"/>
          </p:cNvSpPr>
          <p:nvPr>
            <p:ph type="title"/>
          </p:nvPr>
        </p:nvSpPr>
        <p:spPr>
          <a:xfrm>
            <a:off x="354227" y="365125"/>
            <a:ext cx="11557687" cy="86231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0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3266-A405-1E5F-2E67-A89E72D26F4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B788665-D3C6-627C-B057-2A798EF1D345}"/>
              </a:ext>
            </a:extLst>
          </p:cNvPr>
          <p:cNvSpPr>
            <a:spLocks noGrp="1"/>
          </p:cNvSpPr>
          <p:nvPr>
            <p:ph type="sldNum" sz="quarter" idx="10"/>
          </p:nvPr>
        </p:nvSpPr>
        <p:spPr/>
        <p:txBody>
          <a:bodyPr/>
          <a:lstStyle/>
          <a:p>
            <a:fld id="{81F9FD3F-936D-8F4E-8387-6B4EAC3545DC}" type="slidenum">
              <a:rPr lang="en-US" smtClean="0"/>
              <a:pPr/>
              <a:t>‹#›</a:t>
            </a:fld>
            <a:endParaRPr lang="en-US"/>
          </a:p>
        </p:txBody>
      </p:sp>
    </p:spTree>
    <p:extLst>
      <p:ext uri="{BB962C8B-B14F-4D97-AF65-F5344CB8AC3E}">
        <p14:creationId xmlns:p14="http://schemas.microsoft.com/office/powerpoint/2010/main" val="34234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16E337-B5BB-7E4A-AD8B-B92918C8BCA7}"/>
              </a:ext>
            </a:extLst>
          </p:cNvPr>
          <p:cNvSpPr/>
          <p:nvPr userDrawn="1"/>
        </p:nvSpPr>
        <p:spPr>
          <a:xfrm>
            <a:off x="5676827" y="0"/>
            <a:ext cx="838343" cy="6858000"/>
          </a:xfrm>
          <a:prstGeom prst="rect">
            <a:avLst/>
          </a:prstGeom>
          <a:gradFill>
            <a:gsLst>
              <a:gs pos="85000">
                <a:srgbClr val="1E497E"/>
              </a:gs>
              <a:gs pos="18000">
                <a:srgbClr val="637B9C"/>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6">
            <a:extLst>
              <a:ext uri="{FF2B5EF4-FFF2-40B4-BE49-F238E27FC236}">
                <a16:creationId xmlns:a16="http://schemas.microsoft.com/office/drawing/2014/main" id="{ABE4899D-1CDD-7948-A883-D959413E73D0}"/>
              </a:ext>
            </a:extLst>
          </p:cNvPr>
          <p:cNvSpPr>
            <a:spLocks noGrp="1"/>
          </p:cNvSpPr>
          <p:nvPr>
            <p:ph type="pic" sz="quarter" idx="13"/>
          </p:nvPr>
        </p:nvSpPr>
        <p:spPr>
          <a:xfrm>
            <a:off x="6515170" y="0"/>
            <a:ext cx="5676830" cy="6858000"/>
          </a:xfrm>
          <a:solidFill>
            <a:schemeClr val="accent1"/>
          </a:solidFill>
        </p:spPr>
        <p:txBody>
          <a:bodyPr/>
          <a:lstStyle/>
          <a:p>
            <a:endParaRPr lang="en-US"/>
          </a:p>
        </p:txBody>
      </p:sp>
      <p:sp>
        <p:nvSpPr>
          <p:cNvPr id="9" name="Title 1">
            <a:extLst>
              <a:ext uri="{FF2B5EF4-FFF2-40B4-BE49-F238E27FC236}">
                <a16:creationId xmlns:a16="http://schemas.microsoft.com/office/drawing/2014/main" id="{112CBF28-993B-BA44-BE9F-A81CB789042F}"/>
              </a:ext>
            </a:extLst>
          </p:cNvPr>
          <p:cNvSpPr>
            <a:spLocks noGrp="1"/>
          </p:cNvSpPr>
          <p:nvPr>
            <p:ph type="title" hasCustomPrompt="1"/>
          </p:nvPr>
        </p:nvSpPr>
        <p:spPr>
          <a:xfrm>
            <a:off x="618061" y="875004"/>
            <a:ext cx="4288535" cy="1837944"/>
          </a:xfrm>
        </p:spPr>
        <p:txBody>
          <a:bodyPr/>
          <a:lstStyle/>
          <a:p>
            <a:r>
              <a:rPr lang="en-US"/>
              <a:t>Headline Goes Right Here in This Spot </a:t>
            </a:r>
          </a:p>
        </p:txBody>
      </p:sp>
      <p:sp>
        <p:nvSpPr>
          <p:cNvPr id="12" name="Text Placeholder 7">
            <a:extLst>
              <a:ext uri="{FF2B5EF4-FFF2-40B4-BE49-F238E27FC236}">
                <a16:creationId xmlns:a16="http://schemas.microsoft.com/office/drawing/2014/main" id="{0B9EBA0F-4CBA-CA47-98C2-B8983B74031C}"/>
              </a:ext>
            </a:extLst>
          </p:cNvPr>
          <p:cNvSpPr>
            <a:spLocks noGrp="1"/>
          </p:cNvSpPr>
          <p:nvPr>
            <p:ph type="body" sz="quarter" idx="57" hasCustomPrompt="1"/>
          </p:nvPr>
        </p:nvSpPr>
        <p:spPr>
          <a:xfrm>
            <a:off x="618062" y="2914048"/>
            <a:ext cx="4288537" cy="286420"/>
          </a:xfrm>
        </p:spPr>
        <p:txBody>
          <a:bodyPr anchor="ctr"/>
          <a:lstStyle>
            <a:lvl1pPr algn="l">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pic>
        <p:nvPicPr>
          <p:cNvPr id="14" name="Picture 13">
            <a:extLst>
              <a:ext uri="{FF2B5EF4-FFF2-40B4-BE49-F238E27FC236}">
                <a16:creationId xmlns:a16="http://schemas.microsoft.com/office/drawing/2014/main" id="{63555EBE-B143-584B-9B8C-3C4BA76876A6}"/>
              </a:ext>
            </a:extLst>
          </p:cNvPr>
          <p:cNvPicPr>
            <a:picLocks noChangeAspect="1"/>
          </p:cNvPicPr>
          <p:nvPr userDrawn="1"/>
        </p:nvPicPr>
        <p:blipFill>
          <a:blip r:embed="rId2"/>
          <a:srcRect/>
          <a:stretch/>
        </p:blipFill>
        <p:spPr>
          <a:xfrm>
            <a:off x="10615949" y="6481478"/>
            <a:ext cx="1447073" cy="164296"/>
          </a:xfrm>
          <a:prstGeom prst="rect">
            <a:avLst/>
          </a:prstGeom>
        </p:spPr>
      </p:pic>
      <p:sp>
        <p:nvSpPr>
          <p:cNvPr id="11" name="Slide Number Placeholder 2">
            <a:extLst>
              <a:ext uri="{FF2B5EF4-FFF2-40B4-BE49-F238E27FC236}">
                <a16:creationId xmlns:a16="http://schemas.microsoft.com/office/drawing/2014/main" id="{4F87360D-5C23-46A4-B744-A5CE2CBEBEFA}"/>
              </a:ext>
            </a:extLst>
          </p:cNvPr>
          <p:cNvSpPr>
            <a:spLocks noGrp="1"/>
          </p:cNvSpPr>
          <p:nvPr>
            <p:ph type="sldNum" sz="quarter" idx="10"/>
          </p:nvPr>
        </p:nvSpPr>
        <p:spPr>
          <a:xfrm>
            <a:off x="10025449" y="6381064"/>
            <a:ext cx="518984" cy="365125"/>
          </a:xfrm>
        </p:spPr>
        <p:txBody>
          <a:bodyPr/>
          <a:lstStyle/>
          <a:p>
            <a:fld id="{81F9FD3F-936D-8F4E-8387-6B4EAC3545DC}" type="slidenum">
              <a:rPr lang="en-US" smtClean="0"/>
              <a:pPr/>
              <a:t>‹#›</a:t>
            </a:fld>
            <a:endParaRPr lang="en-US"/>
          </a:p>
        </p:txBody>
      </p:sp>
      <p:sp>
        <p:nvSpPr>
          <p:cNvPr id="13" name="Text Placeholder 12">
            <a:extLst>
              <a:ext uri="{FF2B5EF4-FFF2-40B4-BE49-F238E27FC236}">
                <a16:creationId xmlns:a16="http://schemas.microsoft.com/office/drawing/2014/main" id="{356A5A4D-B86F-964A-93BD-64A890FBF608}"/>
              </a:ext>
            </a:extLst>
          </p:cNvPr>
          <p:cNvSpPr>
            <a:spLocks noGrp="1"/>
          </p:cNvSpPr>
          <p:nvPr>
            <p:ph type="body" sz="quarter" idx="52" hasCustomPrompt="1"/>
          </p:nvPr>
        </p:nvSpPr>
        <p:spPr>
          <a:xfrm>
            <a:off x="618062" y="3429000"/>
            <a:ext cx="4288536" cy="2610645"/>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a:t>
            </a:r>
          </a:p>
        </p:txBody>
      </p:sp>
      <p:pic>
        <p:nvPicPr>
          <p:cNvPr id="16" name="Picture 15">
            <a:extLst>
              <a:ext uri="{FF2B5EF4-FFF2-40B4-BE49-F238E27FC236}">
                <a16:creationId xmlns:a16="http://schemas.microsoft.com/office/drawing/2014/main" id="{44752CFE-89CA-B0D2-B5B3-8091B734713C}"/>
              </a:ext>
            </a:extLst>
          </p:cNvPr>
          <p:cNvPicPr>
            <a:picLocks noChangeAspect="1"/>
          </p:cNvPicPr>
          <p:nvPr userDrawn="1"/>
        </p:nvPicPr>
        <p:blipFill rotWithShape="1">
          <a:blip r:embed="rId3"/>
          <a:srcRect l="8019" t="13" r="12075" b="9465"/>
          <a:stretch/>
        </p:blipFill>
        <p:spPr>
          <a:xfrm>
            <a:off x="0" y="5807281"/>
            <a:ext cx="5676827" cy="1070815"/>
          </a:xfrm>
          <a:prstGeom prst="rect">
            <a:avLst/>
          </a:prstGeom>
        </p:spPr>
      </p:pic>
    </p:spTree>
    <p:extLst>
      <p:ext uri="{BB962C8B-B14F-4D97-AF65-F5344CB8AC3E}">
        <p14:creationId xmlns:p14="http://schemas.microsoft.com/office/powerpoint/2010/main" val="187751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16E337-B5BB-7E4A-AD8B-B92918C8BCA7}"/>
              </a:ext>
            </a:extLst>
          </p:cNvPr>
          <p:cNvSpPr/>
          <p:nvPr userDrawn="1"/>
        </p:nvSpPr>
        <p:spPr>
          <a:xfrm>
            <a:off x="4800599" y="0"/>
            <a:ext cx="7391401" cy="6858000"/>
          </a:xfrm>
          <a:prstGeom prst="rect">
            <a:avLst/>
          </a:prstGeom>
          <a:gradFill>
            <a:gsLst>
              <a:gs pos="85000">
                <a:srgbClr val="1E497E"/>
              </a:gs>
              <a:gs pos="18000">
                <a:srgbClr val="637B9C"/>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264099-3C42-1F49-A089-3BFE45FC3369}"/>
              </a:ext>
            </a:extLst>
          </p:cNvPr>
          <p:cNvPicPr>
            <a:picLocks noChangeAspect="1"/>
          </p:cNvPicPr>
          <p:nvPr userDrawn="1"/>
        </p:nvPicPr>
        <p:blipFill>
          <a:blip r:embed="rId2"/>
          <a:srcRect/>
          <a:stretch/>
        </p:blipFill>
        <p:spPr>
          <a:xfrm>
            <a:off x="4800598" y="4967039"/>
            <a:ext cx="7391401" cy="1890540"/>
          </a:xfrm>
          <a:prstGeom prst="rect">
            <a:avLst/>
          </a:prstGeom>
        </p:spPr>
      </p:pic>
      <p:sp>
        <p:nvSpPr>
          <p:cNvPr id="4" name="Slide Number Placeholder 3">
            <a:extLst>
              <a:ext uri="{FF2B5EF4-FFF2-40B4-BE49-F238E27FC236}">
                <a16:creationId xmlns:a16="http://schemas.microsoft.com/office/drawing/2014/main" id="{680BEC9C-B2A8-C54A-90AE-C53BE3C181C1}"/>
              </a:ext>
            </a:extLst>
          </p:cNvPr>
          <p:cNvSpPr>
            <a:spLocks noGrp="1"/>
          </p:cNvSpPr>
          <p:nvPr>
            <p:ph type="sldNum" sz="quarter" idx="12"/>
          </p:nvPr>
        </p:nvSpPr>
        <p:spPr/>
        <p:txBody>
          <a:bodyPr/>
          <a:lstStyle>
            <a:lvl1pPr>
              <a:defRPr>
                <a:solidFill>
                  <a:schemeClr val="bg1"/>
                </a:solidFill>
              </a:defRPr>
            </a:lvl1pPr>
          </a:lstStyle>
          <a:p>
            <a:fld id="{81F9FD3F-936D-8F4E-8387-6B4EAC3545DC}" type="slidenum">
              <a:rPr lang="en-US" smtClean="0"/>
              <a:pPr/>
              <a:t>‹#›</a:t>
            </a:fld>
            <a:endParaRPr lang="en-US"/>
          </a:p>
        </p:txBody>
      </p:sp>
      <p:sp>
        <p:nvSpPr>
          <p:cNvPr id="9" name="Title 1">
            <a:extLst>
              <a:ext uri="{FF2B5EF4-FFF2-40B4-BE49-F238E27FC236}">
                <a16:creationId xmlns:a16="http://schemas.microsoft.com/office/drawing/2014/main" id="{112CBF28-993B-BA44-BE9F-A81CB789042F}"/>
              </a:ext>
            </a:extLst>
          </p:cNvPr>
          <p:cNvSpPr>
            <a:spLocks noGrp="1"/>
          </p:cNvSpPr>
          <p:nvPr>
            <p:ph type="title" hasCustomPrompt="1"/>
          </p:nvPr>
        </p:nvSpPr>
        <p:spPr>
          <a:xfrm>
            <a:off x="578052" y="957540"/>
            <a:ext cx="3748851" cy="3715851"/>
          </a:xfrm>
        </p:spPr>
        <p:txBody>
          <a:bodyPr anchor="t"/>
          <a:lstStyle/>
          <a:p>
            <a:r>
              <a:rPr lang="en-US"/>
              <a:t>Headline Goes Right Here in This Spot and May Be About This Long or Longer </a:t>
            </a:r>
          </a:p>
        </p:txBody>
      </p:sp>
      <p:sp>
        <p:nvSpPr>
          <p:cNvPr id="12" name="Text Placeholder 7">
            <a:extLst>
              <a:ext uri="{FF2B5EF4-FFF2-40B4-BE49-F238E27FC236}">
                <a16:creationId xmlns:a16="http://schemas.microsoft.com/office/drawing/2014/main" id="{0B9EBA0F-4CBA-CA47-98C2-B8983B74031C}"/>
              </a:ext>
            </a:extLst>
          </p:cNvPr>
          <p:cNvSpPr>
            <a:spLocks noGrp="1"/>
          </p:cNvSpPr>
          <p:nvPr>
            <p:ph type="body" sz="quarter" idx="57" hasCustomPrompt="1"/>
          </p:nvPr>
        </p:nvSpPr>
        <p:spPr>
          <a:xfrm>
            <a:off x="5604486" y="1042381"/>
            <a:ext cx="6009463" cy="286420"/>
          </a:xfrm>
        </p:spPr>
        <p:txBody>
          <a:bodyPr anchor="ctr"/>
          <a:lstStyle>
            <a:lvl1pPr algn="l">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3" name="Text Placeholder 12">
            <a:extLst>
              <a:ext uri="{FF2B5EF4-FFF2-40B4-BE49-F238E27FC236}">
                <a16:creationId xmlns:a16="http://schemas.microsoft.com/office/drawing/2014/main" id="{356A5A4D-B86F-964A-93BD-64A890FBF608}"/>
              </a:ext>
            </a:extLst>
          </p:cNvPr>
          <p:cNvSpPr>
            <a:spLocks noGrp="1"/>
          </p:cNvSpPr>
          <p:nvPr>
            <p:ph type="body" sz="quarter" idx="52" hasCustomPrompt="1"/>
          </p:nvPr>
        </p:nvSpPr>
        <p:spPr>
          <a:xfrm>
            <a:off x="5604486" y="1440613"/>
            <a:ext cx="6009462" cy="3414192"/>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bg1"/>
                </a:solidFill>
              </a:defRPr>
            </a:lvl1pPr>
            <a:lvl2pPr algn="ctr">
              <a:defRPr/>
            </a:lvl2pPr>
            <a:lvl3pPr algn="ctr">
              <a:defRPr/>
            </a:lvl3pPr>
            <a:lvl4pPr algn="ctr">
              <a:defRPr/>
            </a:lvl4pPr>
            <a:lvl5pPr algn="ctr">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a:p>
        </p:txBody>
      </p:sp>
      <p:pic>
        <p:nvPicPr>
          <p:cNvPr id="14" name="Picture 13">
            <a:extLst>
              <a:ext uri="{FF2B5EF4-FFF2-40B4-BE49-F238E27FC236}">
                <a16:creationId xmlns:a16="http://schemas.microsoft.com/office/drawing/2014/main" id="{63555EBE-B143-584B-9B8C-3C4BA76876A6}"/>
              </a:ext>
            </a:extLst>
          </p:cNvPr>
          <p:cNvPicPr>
            <a:picLocks noChangeAspect="1"/>
          </p:cNvPicPr>
          <p:nvPr userDrawn="1"/>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9916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834233-2C96-C541-9B68-3425A6224FC9}"/>
              </a:ext>
            </a:extLst>
          </p:cNvPr>
          <p:cNvSpPr/>
          <p:nvPr userDrawn="1"/>
        </p:nvSpPr>
        <p:spPr>
          <a:xfrm>
            <a:off x="1" y="4632605"/>
            <a:ext cx="12192000" cy="2229439"/>
          </a:xfrm>
          <a:prstGeom prst="rect">
            <a:avLst/>
          </a:prstGeom>
          <a:gradFill>
            <a:gsLst>
              <a:gs pos="85000">
                <a:srgbClr val="1E497E"/>
              </a:gs>
              <a:gs pos="18000">
                <a:srgbClr val="637B9C"/>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12CBF28-993B-BA44-BE9F-A81CB789042F}"/>
              </a:ext>
            </a:extLst>
          </p:cNvPr>
          <p:cNvSpPr>
            <a:spLocks noGrp="1"/>
          </p:cNvSpPr>
          <p:nvPr>
            <p:ph type="title" hasCustomPrompt="1"/>
          </p:nvPr>
        </p:nvSpPr>
        <p:spPr>
          <a:xfrm>
            <a:off x="1341748" y="352854"/>
            <a:ext cx="9508504" cy="666356"/>
          </a:xfrm>
        </p:spPr>
        <p:txBody>
          <a:bodyPr anchor="t"/>
          <a:lstStyle>
            <a:lvl1pPr algn="ctr">
              <a:defRPr/>
            </a:lvl1pPr>
          </a:lstStyle>
          <a:p>
            <a:r>
              <a:rPr lang="en-US"/>
              <a:t>Headline Goes Right Here</a:t>
            </a:r>
          </a:p>
        </p:txBody>
      </p:sp>
      <p:sp>
        <p:nvSpPr>
          <p:cNvPr id="12" name="Text Placeholder 7">
            <a:extLst>
              <a:ext uri="{FF2B5EF4-FFF2-40B4-BE49-F238E27FC236}">
                <a16:creationId xmlns:a16="http://schemas.microsoft.com/office/drawing/2014/main" id="{0B9EBA0F-4CBA-CA47-98C2-B8983B74031C}"/>
              </a:ext>
            </a:extLst>
          </p:cNvPr>
          <p:cNvSpPr>
            <a:spLocks noGrp="1"/>
          </p:cNvSpPr>
          <p:nvPr>
            <p:ph type="body" sz="quarter" idx="57" hasCustomPrompt="1"/>
          </p:nvPr>
        </p:nvSpPr>
        <p:spPr>
          <a:xfrm>
            <a:off x="1341748" y="1172548"/>
            <a:ext cx="9508504" cy="286420"/>
          </a:xfrm>
        </p:spPr>
        <p:txBody>
          <a:bodyPr anchor="ctr"/>
          <a:lstStyle>
            <a:lvl1pPr algn="ctr">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This is where you put your subhead right here and it can be about this long</a:t>
            </a:r>
          </a:p>
        </p:txBody>
      </p:sp>
      <p:sp>
        <p:nvSpPr>
          <p:cNvPr id="17" name="Text Placeholder 18">
            <a:extLst>
              <a:ext uri="{FF2B5EF4-FFF2-40B4-BE49-F238E27FC236}">
                <a16:creationId xmlns:a16="http://schemas.microsoft.com/office/drawing/2014/main" id="{8AB11424-3621-E647-9586-8342FB62A573}"/>
              </a:ext>
            </a:extLst>
          </p:cNvPr>
          <p:cNvSpPr>
            <a:spLocks noGrp="1"/>
          </p:cNvSpPr>
          <p:nvPr>
            <p:ph type="body" sz="quarter" idx="56" hasCustomPrompt="1"/>
          </p:nvPr>
        </p:nvSpPr>
        <p:spPr>
          <a:xfrm>
            <a:off x="1341748" y="1693523"/>
            <a:ext cx="9508504" cy="272281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dirty="0"/>
              <a:t>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 and it can be about this long. This is where you put your body text right here. This is where you put your body text right here and it can be about this long. This is where you put your body text right here.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p:txBody>
      </p:sp>
      <p:pic>
        <p:nvPicPr>
          <p:cNvPr id="10" name="Picture 9">
            <a:extLst>
              <a:ext uri="{FF2B5EF4-FFF2-40B4-BE49-F238E27FC236}">
                <a16:creationId xmlns:a16="http://schemas.microsoft.com/office/drawing/2014/main" id="{DBA9C92C-4E5F-4EF7-84E8-224F597594A0}"/>
              </a:ext>
            </a:extLst>
          </p:cNvPr>
          <p:cNvPicPr>
            <a:picLocks noChangeAspect="1"/>
          </p:cNvPicPr>
          <p:nvPr userDrawn="1"/>
        </p:nvPicPr>
        <p:blipFill>
          <a:blip r:embed="rId2"/>
          <a:srcRect/>
          <a:stretch/>
        </p:blipFill>
        <p:spPr>
          <a:xfrm>
            <a:off x="30904" y="5208295"/>
            <a:ext cx="12130190" cy="1649705"/>
          </a:xfrm>
          <a:prstGeom prst="rect">
            <a:avLst/>
          </a:prstGeom>
        </p:spPr>
      </p:pic>
      <p:sp>
        <p:nvSpPr>
          <p:cNvPr id="4" name="Slide Number Placeholder 3">
            <a:extLst>
              <a:ext uri="{FF2B5EF4-FFF2-40B4-BE49-F238E27FC236}">
                <a16:creationId xmlns:a16="http://schemas.microsoft.com/office/drawing/2014/main" id="{680BEC9C-B2A8-C54A-90AE-C53BE3C181C1}"/>
              </a:ext>
            </a:extLst>
          </p:cNvPr>
          <p:cNvSpPr>
            <a:spLocks noGrp="1"/>
          </p:cNvSpPr>
          <p:nvPr>
            <p:ph type="sldNum" sz="quarter" idx="12"/>
          </p:nvPr>
        </p:nvSpPr>
        <p:spPr/>
        <p:txBody>
          <a:bodyPr/>
          <a:lstStyle>
            <a:lvl1pPr>
              <a:defRPr>
                <a:solidFill>
                  <a:schemeClr val="bg1"/>
                </a:solidFill>
              </a:defRPr>
            </a:lvl1pPr>
          </a:lstStyle>
          <a:p>
            <a:fld id="{81F9FD3F-936D-8F4E-8387-6B4EAC3545DC}" type="slidenum">
              <a:rPr lang="en-US" smtClean="0"/>
              <a:pPr/>
              <a:t>‹#›</a:t>
            </a:fld>
            <a:endParaRPr lang="en-US"/>
          </a:p>
        </p:txBody>
      </p:sp>
      <p:pic>
        <p:nvPicPr>
          <p:cNvPr id="14" name="Picture 13">
            <a:extLst>
              <a:ext uri="{FF2B5EF4-FFF2-40B4-BE49-F238E27FC236}">
                <a16:creationId xmlns:a16="http://schemas.microsoft.com/office/drawing/2014/main" id="{63555EBE-B143-584B-9B8C-3C4BA76876A6}"/>
              </a:ext>
            </a:extLst>
          </p:cNvPr>
          <p:cNvPicPr>
            <a:picLocks noChangeAspect="1"/>
          </p:cNvPicPr>
          <p:nvPr userDrawn="1"/>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163504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322AF6D-3661-A44C-9BF4-4D143145E24A}"/>
              </a:ext>
            </a:extLst>
          </p:cNvPr>
          <p:cNvSpPr>
            <a:spLocks noGrp="1"/>
          </p:cNvSpPr>
          <p:nvPr>
            <p:ph type="pic" sz="quarter" idx="13"/>
          </p:nvPr>
        </p:nvSpPr>
        <p:spPr>
          <a:xfrm>
            <a:off x="0" y="0"/>
            <a:ext cx="12192000" cy="6858000"/>
          </a:xfrm>
          <a:solidFill>
            <a:schemeClr val="bg2"/>
          </a:solidFill>
        </p:spPr>
        <p:txBody>
          <a:bodyPr/>
          <a:lstStyle/>
          <a:p>
            <a:endParaRPr lang="en-US"/>
          </a:p>
        </p:txBody>
      </p:sp>
      <p:pic>
        <p:nvPicPr>
          <p:cNvPr id="4" name="Picture 3">
            <a:extLst>
              <a:ext uri="{FF2B5EF4-FFF2-40B4-BE49-F238E27FC236}">
                <a16:creationId xmlns:a16="http://schemas.microsoft.com/office/drawing/2014/main" id="{22012B4D-0CDF-5642-91D6-862B24E8D7F4}"/>
              </a:ext>
            </a:extLst>
          </p:cNvPr>
          <p:cNvPicPr>
            <a:picLocks noChangeAspect="1"/>
          </p:cNvPicPr>
          <p:nvPr userDrawn="1"/>
        </p:nvPicPr>
        <p:blipFill>
          <a:blip r:embed="rId2"/>
          <a:srcRect/>
          <a:stretch/>
        </p:blipFill>
        <p:spPr>
          <a:xfrm>
            <a:off x="10615949" y="6481478"/>
            <a:ext cx="1447073" cy="164296"/>
          </a:xfrm>
          <a:prstGeom prst="rect">
            <a:avLst/>
          </a:prstGeom>
        </p:spPr>
      </p:pic>
      <p:sp>
        <p:nvSpPr>
          <p:cNvPr id="8" name="Slide Number Placeholder 2">
            <a:extLst>
              <a:ext uri="{FF2B5EF4-FFF2-40B4-BE49-F238E27FC236}">
                <a16:creationId xmlns:a16="http://schemas.microsoft.com/office/drawing/2014/main" id="{70A1646D-706A-41BB-8BCD-37319BC8101C}"/>
              </a:ext>
            </a:extLst>
          </p:cNvPr>
          <p:cNvSpPr>
            <a:spLocks noGrp="1"/>
          </p:cNvSpPr>
          <p:nvPr>
            <p:ph type="sldNum" sz="quarter" idx="10"/>
          </p:nvPr>
        </p:nvSpPr>
        <p:spPr>
          <a:xfrm>
            <a:off x="10025449" y="6381064"/>
            <a:ext cx="518984" cy="365125"/>
          </a:xfrm>
        </p:spPr>
        <p:txBody>
          <a:bodyPr/>
          <a:lstStyle/>
          <a:p>
            <a:fld id="{81F9FD3F-936D-8F4E-8387-6B4EAC3545DC}" type="slidenum">
              <a:rPr lang="en-US" smtClean="0"/>
              <a:pPr/>
              <a:t>‹#›</a:t>
            </a:fld>
            <a:endParaRPr lang="en-US"/>
          </a:p>
        </p:txBody>
      </p:sp>
    </p:spTree>
    <p:extLst>
      <p:ext uri="{BB962C8B-B14F-4D97-AF65-F5344CB8AC3E}">
        <p14:creationId xmlns:p14="http://schemas.microsoft.com/office/powerpoint/2010/main" val="17050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B57AAC-4DA7-44B1-92ED-8A0D1BE73C7C}"/>
              </a:ext>
            </a:extLst>
          </p:cNvPr>
          <p:cNvSpPr/>
          <p:nvPr userDrawn="1"/>
        </p:nvSpPr>
        <p:spPr>
          <a:xfrm>
            <a:off x="722376" y="595276"/>
            <a:ext cx="6153913" cy="5667450"/>
          </a:xfrm>
          <a:prstGeom prst="rect">
            <a:avLst/>
          </a:prstGeom>
          <a:gradFill>
            <a:gsLst>
              <a:gs pos="80000">
                <a:srgbClr val="1E497E"/>
              </a:gs>
              <a:gs pos="21000">
                <a:srgbClr val="637B9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B816A7F-FD0B-284E-B94F-87DF6F65023B}"/>
              </a:ext>
            </a:extLst>
          </p:cNvPr>
          <p:cNvPicPr>
            <a:picLocks noChangeAspect="1"/>
          </p:cNvPicPr>
          <p:nvPr userDrawn="1"/>
        </p:nvPicPr>
        <p:blipFill>
          <a:blip r:embed="rId2"/>
          <a:srcRect/>
          <a:stretch/>
        </p:blipFill>
        <p:spPr>
          <a:xfrm flipH="1">
            <a:off x="722375" y="3993289"/>
            <a:ext cx="6153913" cy="2268835"/>
          </a:xfrm>
          <a:prstGeom prst="rect">
            <a:avLst/>
          </a:prstGeom>
        </p:spPr>
      </p:pic>
      <p:sp>
        <p:nvSpPr>
          <p:cNvPr id="22" name="Picture Placeholder 21">
            <a:extLst>
              <a:ext uri="{FF2B5EF4-FFF2-40B4-BE49-F238E27FC236}">
                <a16:creationId xmlns:a16="http://schemas.microsoft.com/office/drawing/2014/main" id="{35C718FD-5AF1-42DE-A692-76E46DF2BCFA}"/>
              </a:ext>
            </a:extLst>
          </p:cNvPr>
          <p:cNvSpPr>
            <a:spLocks noGrp="1"/>
          </p:cNvSpPr>
          <p:nvPr>
            <p:ph type="pic" sz="quarter" idx="13" hasCustomPrompt="1"/>
          </p:nvPr>
        </p:nvSpPr>
        <p:spPr>
          <a:xfrm>
            <a:off x="4159193" y="385598"/>
            <a:ext cx="1951687" cy="1951393"/>
          </a:xfrm>
          <a:prstGeom prst="rect">
            <a:avLst/>
          </a:prstGeom>
          <a:solidFill>
            <a:schemeClr val="bg2"/>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9" name="Picture Placeholder 18">
            <a:extLst>
              <a:ext uri="{FF2B5EF4-FFF2-40B4-BE49-F238E27FC236}">
                <a16:creationId xmlns:a16="http://schemas.microsoft.com/office/drawing/2014/main" id="{2A0A1842-0B17-4230-8A1E-FB0FA054F42D}"/>
              </a:ext>
            </a:extLst>
          </p:cNvPr>
          <p:cNvSpPr>
            <a:spLocks noGrp="1"/>
          </p:cNvSpPr>
          <p:nvPr>
            <p:ph type="pic" sz="quarter" idx="12" hasCustomPrompt="1"/>
          </p:nvPr>
        </p:nvSpPr>
        <p:spPr>
          <a:xfrm>
            <a:off x="418258" y="385598"/>
            <a:ext cx="3382239" cy="3381730"/>
          </a:xfrm>
          <a:prstGeom prst="rect">
            <a:avLst/>
          </a:prstGeom>
          <a:solidFill>
            <a:schemeClr val="bg2"/>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A185624A-A442-4131-B948-68223419A6E5}"/>
              </a:ext>
            </a:extLst>
          </p:cNvPr>
          <p:cNvSpPr>
            <a:spLocks noGrp="1"/>
          </p:cNvSpPr>
          <p:nvPr>
            <p:ph type="pic" sz="quarter" idx="11" hasCustomPrompt="1"/>
          </p:nvPr>
        </p:nvSpPr>
        <p:spPr>
          <a:xfrm>
            <a:off x="418258" y="4039330"/>
            <a:ext cx="3382239" cy="1951393"/>
          </a:xfrm>
          <a:prstGeom prst="rect">
            <a:avLst/>
          </a:prstGeom>
          <a:solidFill>
            <a:schemeClr val="bg2"/>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A713B27D-5777-49BA-BDAA-0F769F804E44}"/>
              </a:ext>
            </a:extLst>
          </p:cNvPr>
          <p:cNvSpPr>
            <a:spLocks noGrp="1"/>
          </p:cNvSpPr>
          <p:nvPr>
            <p:ph type="pic" sz="quarter" idx="10" hasCustomPrompt="1"/>
          </p:nvPr>
        </p:nvSpPr>
        <p:spPr>
          <a:xfrm>
            <a:off x="4104615" y="2655637"/>
            <a:ext cx="1951687" cy="1951393"/>
          </a:xfrm>
          <a:prstGeom prst="rect">
            <a:avLst/>
          </a:prstGeom>
          <a:solidFill>
            <a:schemeClr val="bg2"/>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Title 1">
            <a:extLst>
              <a:ext uri="{FF2B5EF4-FFF2-40B4-BE49-F238E27FC236}">
                <a16:creationId xmlns:a16="http://schemas.microsoft.com/office/drawing/2014/main" id="{23F27436-2463-BD4D-A732-9EC66FF58E63}"/>
              </a:ext>
            </a:extLst>
          </p:cNvPr>
          <p:cNvSpPr>
            <a:spLocks noGrp="1"/>
          </p:cNvSpPr>
          <p:nvPr>
            <p:ph type="title" hasCustomPrompt="1"/>
          </p:nvPr>
        </p:nvSpPr>
        <p:spPr>
          <a:xfrm>
            <a:off x="7470648" y="978408"/>
            <a:ext cx="4288536" cy="1837944"/>
          </a:xfrm>
        </p:spPr>
        <p:txBody>
          <a:bodyPr/>
          <a:lstStyle/>
          <a:p>
            <a:r>
              <a:rPr lang="en-US"/>
              <a:t>Headline Goes Right Here in This Spot </a:t>
            </a:r>
          </a:p>
        </p:txBody>
      </p:sp>
      <p:sp>
        <p:nvSpPr>
          <p:cNvPr id="3" name="Slide Number Placeholder 2">
            <a:extLst>
              <a:ext uri="{FF2B5EF4-FFF2-40B4-BE49-F238E27FC236}">
                <a16:creationId xmlns:a16="http://schemas.microsoft.com/office/drawing/2014/main" id="{BCBBA795-BA24-3445-B316-2D3FBD05A671}"/>
              </a:ext>
            </a:extLst>
          </p:cNvPr>
          <p:cNvSpPr>
            <a:spLocks noGrp="1"/>
          </p:cNvSpPr>
          <p:nvPr>
            <p:ph type="sldNum" sz="quarter" idx="14"/>
          </p:nvPr>
        </p:nvSpPr>
        <p:spPr/>
        <p:txBody>
          <a:bodyPr/>
          <a:lstStyle/>
          <a:p>
            <a:fld id="{81F9FD3F-936D-8F4E-8387-6B4EAC3545DC}" type="slidenum">
              <a:rPr lang="en-US" smtClean="0"/>
              <a:pPr/>
              <a:t>‹#›</a:t>
            </a:fld>
            <a:endParaRPr lang="en-US"/>
          </a:p>
        </p:txBody>
      </p:sp>
      <p:sp>
        <p:nvSpPr>
          <p:cNvPr id="17" name="Text Placeholder 7">
            <a:extLst>
              <a:ext uri="{FF2B5EF4-FFF2-40B4-BE49-F238E27FC236}">
                <a16:creationId xmlns:a16="http://schemas.microsoft.com/office/drawing/2014/main" id="{3A629FE9-8555-D544-B06D-7C5C471BBB88}"/>
              </a:ext>
            </a:extLst>
          </p:cNvPr>
          <p:cNvSpPr>
            <a:spLocks noGrp="1"/>
          </p:cNvSpPr>
          <p:nvPr>
            <p:ph type="body" sz="quarter" idx="57" hasCustomPrompt="1"/>
          </p:nvPr>
        </p:nvSpPr>
        <p:spPr>
          <a:xfrm>
            <a:off x="7485206" y="3028314"/>
            <a:ext cx="4288537" cy="286420"/>
          </a:xfrm>
        </p:spPr>
        <p:txBody>
          <a:bodyPr anchor="ctr"/>
          <a:lstStyle>
            <a:lvl1pPr algn="l">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Here</a:t>
            </a:r>
          </a:p>
        </p:txBody>
      </p:sp>
      <p:sp>
        <p:nvSpPr>
          <p:cNvPr id="18" name="Text Placeholder 12">
            <a:extLst>
              <a:ext uri="{FF2B5EF4-FFF2-40B4-BE49-F238E27FC236}">
                <a16:creationId xmlns:a16="http://schemas.microsoft.com/office/drawing/2014/main" id="{BD88FC7D-210B-4B4C-8160-FEB1BA5EF663}"/>
              </a:ext>
            </a:extLst>
          </p:cNvPr>
          <p:cNvSpPr>
            <a:spLocks noGrp="1"/>
          </p:cNvSpPr>
          <p:nvPr>
            <p:ph type="body" sz="quarter" idx="52" hasCustomPrompt="1"/>
          </p:nvPr>
        </p:nvSpPr>
        <p:spPr>
          <a:xfrm>
            <a:off x="7485206" y="3543266"/>
            <a:ext cx="4288536" cy="2610645"/>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 This is where you can put a small key takeaway on what this table is saying. This is where you can put your text.</a:t>
            </a:r>
          </a:p>
        </p:txBody>
      </p:sp>
    </p:spTree>
    <p:extLst>
      <p:ext uri="{BB962C8B-B14F-4D97-AF65-F5344CB8AC3E}">
        <p14:creationId xmlns:p14="http://schemas.microsoft.com/office/powerpoint/2010/main" val="31590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078169-A4FB-4C8A-82B4-DC7BCAE546D9}"/>
              </a:ext>
            </a:extLst>
          </p:cNvPr>
          <p:cNvSpPr/>
          <p:nvPr userDrawn="1"/>
        </p:nvSpPr>
        <p:spPr>
          <a:xfrm>
            <a:off x="0" y="0"/>
            <a:ext cx="12192000" cy="6858000"/>
          </a:xfrm>
          <a:prstGeom prst="rect">
            <a:avLst/>
          </a:prstGeom>
          <a:gradFill>
            <a:gsLst>
              <a:gs pos="80000">
                <a:srgbClr val="1E497E"/>
              </a:gs>
              <a:gs pos="21000">
                <a:srgbClr val="637B9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A73AD-009F-4A82-A7B6-7231D3E50D90}"/>
              </a:ext>
            </a:extLst>
          </p:cNvPr>
          <p:cNvSpPr/>
          <p:nvPr userDrawn="1"/>
        </p:nvSpPr>
        <p:spPr>
          <a:xfrm>
            <a:off x="1042218" y="718266"/>
            <a:ext cx="10107564" cy="4324188"/>
          </a:xfrm>
          <a:prstGeom prst="rect">
            <a:avLst/>
          </a:prstGeom>
          <a:solidFill>
            <a:schemeClr val="bg1"/>
          </a:solidFill>
          <a:ln>
            <a:noFill/>
          </a:ln>
          <a:effectLst>
            <a:outerShdw blurRad="1143000" dist="5588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68F3A94-8123-4B95-AEF1-396E86933C2F}"/>
              </a:ext>
            </a:extLst>
          </p:cNvPr>
          <p:cNvSpPr>
            <a:spLocks noGrp="1"/>
          </p:cNvSpPr>
          <p:nvPr>
            <p:ph type="pic" sz="quarter" idx="10" hasCustomPrompt="1"/>
          </p:nvPr>
        </p:nvSpPr>
        <p:spPr>
          <a:xfrm>
            <a:off x="929782" y="718266"/>
            <a:ext cx="3529781" cy="4324188"/>
          </a:xfrm>
          <a:custGeom>
            <a:avLst/>
            <a:gdLst>
              <a:gd name="connsiteX0" fmla="*/ 0 w 3529781"/>
              <a:gd name="connsiteY0" fmla="*/ 0 h 4324188"/>
              <a:gd name="connsiteX1" fmla="*/ 3529781 w 3529781"/>
              <a:gd name="connsiteY1" fmla="*/ 0 h 4324188"/>
              <a:gd name="connsiteX2" fmla="*/ 3529781 w 3529781"/>
              <a:gd name="connsiteY2" fmla="*/ 4324188 h 4324188"/>
              <a:gd name="connsiteX3" fmla="*/ 0 w 3529781"/>
              <a:gd name="connsiteY3" fmla="*/ 4324188 h 4324188"/>
            </a:gdLst>
            <a:ahLst/>
            <a:cxnLst>
              <a:cxn ang="0">
                <a:pos x="connsiteX0" y="connsiteY0"/>
              </a:cxn>
              <a:cxn ang="0">
                <a:pos x="connsiteX1" y="connsiteY1"/>
              </a:cxn>
              <a:cxn ang="0">
                <a:pos x="connsiteX2" y="connsiteY2"/>
              </a:cxn>
              <a:cxn ang="0">
                <a:pos x="connsiteX3" y="connsiteY3"/>
              </a:cxn>
            </a:cxnLst>
            <a:rect l="l" t="t" r="r" b="b"/>
            <a:pathLst>
              <a:path w="3529781" h="4324188">
                <a:moveTo>
                  <a:pt x="0" y="0"/>
                </a:moveTo>
                <a:lnTo>
                  <a:pt x="3529781" y="0"/>
                </a:lnTo>
                <a:lnTo>
                  <a:pt x="3529781" y="4324188"/>
                </a:lnTo>
                <a:lnTo>
                  <a:pt x="0" y="4324188"/>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id="{2E0A362E-9A09-46CD-AF2E-19BB0F0A4D2A}"/>
              </a:ext>
            </a:extLst>
          </p:cNvPr>
          <p:cNvSpPr>
            <a:spLocks noGrp="1"/>
          </p:cNvSpPr>
          <p:nvPr>
            <p:ph type="pic" sz="quarter" idx="11" hasCustomPrompt="1"/>
          </p:nvPr>
        </p:nvSpPr>
        <p:spPr>
          <a:xfrm>
            <a:off x="7732437" y="718266"/>
            <a:ext cx="3529781" cy="4324188"/>
          </a:xfrm>
          <a:custGeom>
            <a:avLst/>
            <a:gdLst>
              <a:gd name="connsiteX0" fmla="*/ 0 w 3529781"/>
              <a:gd name="connsiteY0" fmla="*/ 0 h 4324188"/>
              <a:gd name="connsiteX1" fmla="*/ 3529781 w 3529781"/>
              <a:gd name="connsiteY1" fmla="*/ 0 h 4324188"/>
              <a:gd name="connsiteX2" fmla="*/ 3529781 w 3529781"/>
              <a:gd name="connsiteY2" fmla="*/ 4324188 h 4324188"/>
              <a:gd name="connsiteX3" fmla="*/ 0 w 3529781"/>
              <a:gd name="connsiteY3" fmla="*/ 4324188 h 4324188"/>
            </a:gdLst>
            <a:ahLst/>
            <a:cxnLst>
              <a:cxn ang="0">
                <a:pos x="connsiteX0" y="connsiteY0"/>
              </a:cxn>
              <a:cxn ang="0">
                <a:pos x="connsiteX1" y="connsiteY1"/>
              </a:cxn>
              <a:cxn ang="0">
                <a:pos x="connsiteX2" y="connsiteY2"/>
              </a:cxn>
              <a:cxn ang="0">
                <a:pos x="connsiteX3" y="connsiteY3"/>
              </a:cxn>
            </a:cxnLst>
            <a:rect l="l" t="t" r="r" b="b"/>
            <a:pathLst>
              <a:path w="3529781" h="4324188">
                <a:moveTo>
                  <a:pt x="0" y="0"/>
                </a:moveTo>
                <a:lnTo>
                  <a:pt x="3529781" y="0"/>
                </a:lnTo>
                <a:lnTo>
                  <a:pt x="3529781" y="4324188"/>
                </a:lnTo>
                <a:lnTo>
                  <a:pt x="0" y="4324188"/>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7" name="Text Placeholder 7">
            <a:extLst>
              <a:ext uri="{FF2B5EF4-FFF2-40B4-BE49-F238E27FC236}">
                <a16:creationId xmlns:a16="http://schemas.microsoft.com/office/drawing/2014/main" id="{8852F743-A5FF-D64E-A563-423BAB619F72}"/>
              </a:ext>
            </a:extLst>
          </p:cNvPr>
          <p:cNvSpPr>
            <a:spLocks noGrp="1"/>
          </p:cNvSpPr>
          <p:nvPr>
            <p:ph type="body" sz="quarter" idx="57" hasCustomPrompt="1"/>
          </p:nvPr>
        </p:nvSpPr>
        <p:spPr>
          <a:xfrm>
            <a:off x="4702893" y="1165860"/>
            <a:ext cx="2786214" cy="2793492"/>
          </a:xfrm>
        </p:spPr>
        <p:txBody>
          <a:bodyPr anchor="ct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1800" b="0" i="1">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a quote spot this is a quote spot this is a quote spot this is a quote spot this is a quote spot this is a quote spot this is a quote spot this is a quote spot this is a quote spot right here.</a:t>
            </a:r>
          </a:p>
        </p:txBody>
      </p:sp>
      <p:sp>
        <p:nvSpPr>
          <p:cNvPr id="9" name="Text Placeholder 12">
            <a:extLst>
              <a:ext uri="{FF2B5EF4-FFF2-40B4-BE49-F238E27FC236}">
                <a16:creationId xmlns:a16="http://schemas.microsoft.com/office/drawing/2014/main" id="{74508902-954D-4942-BCF9-15420755B5FA}"/>
              </a:ext>
            </a:extLst>
          </p:cNvPr>
          <p:cNvSpPr>
            <a:spLocks noGrp="1"/>
          </p:cNvSpPr>
          <p:nvPr>
            <p:ph type="body" sz="quarter" idx="52" hasCustomPrompt="1"/>
          </p:nvPr>
        </p:nvSpPr>
        <p:spPr>
          <a:xfrm>
            <a:off x="4702893" y="4245446"/>
            <a:ext cx="2786214" cy="427138"/>
          </a:xfrm>
        </p:spPr>
        <p:txBody>
          <a:bodyPr anchor="t"/>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lvl="0"/>
            <a:r>
              <a:rPr lang="en-US"/>
              <a:t>Name or Location of who said this</a:t>
            </a:r>
          </a:p>
        </p:txBody>
      </p:sp>
      <p:pic>
        <p:nvPicPr>
          <p:cNvPr id="12" name="Picture 11">
            <a:extLst>
              <a:ext uri="{FF2B5EF4-FFF2-40B4-BE49-F238E27FC236}">
                <a16:creationId xmlns:a16="http://schemas.microsoft.com/office/drawing/2014/main" id="{AA9C46CA-F48A-4E76-A6EE-94A4EE5CC498}"/>
              </a:ext>
            </a:extLst>
          </p:cNvPr>
          <p:cNvPicPr>
            <a:picLocks noChangeAspect="1"/>
          </p:cNvPicPr>
          <p:nvPr userDrawn="1"/>
        </p:nvPicPr>
        <p:blipFill>
          <a:blip r:embed="rId2"/>
          <a:srcRect/>
          <a:stretch/>
        </p:blipFill>
        <p:spPr>
          <a:xfrm flipH="1">
            <a:off x="0" y="5324967"/>
            <a:ext cx="12192000" cy="1533033"/>
          </a:xfrm>
          <a:prstGeom prst="rect">
            <a:avLst/>
          </a:prstGeom>
        </p:spPr>
      </p:pic>
      <p:sp>
        <p:nvSpPr>
          <p:cNvPr id="2" name="Slide Number Placeholder 1">
            <a:extLst>
              <a:ext uri="{FF2B5EF4-FFF2-40B4-BE49-F238E27FC236}">
                <a16:creationId xmlns:a16="http://schemas.microsoft.com/office/drawing/2014/main" id="{B52DFC60-6148-F84E-8B7D-D070C20D2C3C}"/>
              </a:ext>
            </a:extLst>
          </p:cNvPr>
          <p:cNvSpPr>
            <a:spLocks noGrp="1"/>
          </p:cNvSpPr>
          <p:nvPr>
            <p:ph type="sldNum" sz="quarter" idx="58"/>
          </p:nvPr>
        </p:nvSpPr>
        <p:spPr/>
        <p:txBody>
          <a:bodyPr/>
          <a:lstStyle>
            <a:lvl1pPr>
              <a:defRPr>
                <a:solidFill>
                  <a:schemeClr val="bg1">
                    <a:lumMod val="95000"/>
                  </a:schemeClr>
                </a:solidFill>
              </a:defRPr>
            </a:lvl1pPr>
          </a:lstStyle>
          <a:p>
            <a:fld id="{81F9FD3F-936D-8F4E-8387-6B4EAC3545DC}" type="slidenum">
              <a:rPr lang="en-US" smtClean="0"/>
              <a:pPr/>
              <a:t>‹#›</a:t>
            </a:fld>
            <a:endParaRPr lang="en-US" dirty="0"/>
          </a:p>
        </p:txBody>
      </p:sp>
      <p:pic>
        <p:nvPicPr>
          <p:cNvPr id="15" name="Picture 14">
            <a:extLst>
              <a:ext uri="{FF2B5EF4-FFF2-40B4-BE49-F238E27FC236}">
                <a16:creationId xmlns:a16="http://schemas.microsoft.com/office/drawing/2014/main" id="{2BE5FE40-0AB1-5646-AFF1-663806A9A339}"/>
              </a:ext>
            </a:extLst>
          </p:cNvPr>
          <p:cNvPicPr>
            <a:picLocks noChangeAspect="1"/>
          </p:cNvPicPr>
          <p:nvPr userDrawn="1"/>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263835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2_Title Slide">
    <p:bg>
      <p:bgPr>
        <a:gradFill>
          <a:gsLst>
            <a:gs pos="80000">
              <a:srgbClr val="1E497E"/>
            </a:gs>
            <a:gs pos="21000">
              <a:srgbClr val="637B9C"/>
            </a:gs>
          </a:gsLst>
          <a:lin ang="2700000" scaled="1"/>
        </a:gradFill>
        <a:effectLst/>
      </p:bgPr>
    </p:b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42CCA978-99EE-1AB4-4A75-72EEFCC43564}"/>
              </a:ext>
            </a:extLst>
          </p:cNvPr>
          <p:cNvSpPr>
            <a:spLocks noGrp="1"/>
          </p:cNvSpPr>
          <p:nvPr>
            <p:ph type="pic" sz="quarter" idx="10" hasCustomPrompt="1"/>
          </p:nvPr>
        </p:nvSpPr>
        <p:spPr>
          <a:xfrm>
            <a:off x="2" y="1"/>
            <a:ext cx="4005070" cy="6858000"/>
          </a:xfrm>
          <a:custGeom>
            <a:avLst/>
            <a:gdLst>
              <a:gd name="connsiteX0" fmla="*/ 0 w 2905431"/>
              <a:gd name="connsiteY0" fmla="*/ 0 h 6858000"/>
              <a:gd name="connsiteX1" fmla="*/ 2905431 w 2905431"/>
              <a:gd name="connsiteY1" fmla="*/ 0 h 6858000"/>
              <a:gd name="connsiteX2" fmla="*/ 2905431 w 2905431"/>
              <a:gd name="connsiteY2" fmla="*/ 6858000 h 6858000"/>
              <a:gd name="connsiteX3" fmla="*/ 0 w 29054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05431" h="6858000">
                <a:moveTo>
                  <a:pt x="0" y="0"/>
                </a:moveTo>
                <a:lnTo>
                  <a:pt x="2905431" y="0"/>
                </a:lnTo>
                <a:lnTo>
                  <a:pt x="2905431" y="6858000"/>
                </a:lnTo>
                <a:lnTo>
                  <a:pt x="0" y="6858000"/>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6">
            <a:extLst>
              <a:ext uri="{FF2B5EF4-FFF2-40B4-BE49-F238E27FC236}">
                <a16:creationId xmlns:a16="http://schemas.microsoft.com/office/drawing/2014/main" id="{1D82E158-C837-5512-A58C-59F2A85DC24B}"/>
              </a:ext>
            </a:extLst>
          </p:cNvPr>
          <p:cNvSpPr>
            <a:spLocks noGrp="1"/>
          </p:cNvSpPr>
          <p:nvPr>
            <p:ph type="pic" sz="quarter" idx="52" hasCustomPrompt="1"/>
          </p:nvPr>
        </p:nvSpPr>
        <p:spPr>
          <a:xfrm>
            <a:off x="8186928" y="-1"/>
            <a:ext cx="4005070" cy="6858000"/>
          </a:xfrm>
          <a:custGeom>
            <a:avLst/>
            <a:gdLst>
              <a:gd name="connsiteX0" fmla="*/ 0 w 2905431"/>
              <a:gd name="connsiteY0" fmla="*/ 0 h 6858000"/>
              <a:gd name="connsiteX1" fmla="*/ 2905431 w 2905431"/>
              <a:gd name="connsiteY1" fmla="*/ 0 h 6858000"/>
              <a:gd name="connsiteX2" fmla="*/ 2905431 w 2905431"/>
              <a:gd name="connsiteY2" fmla="*/ 6858000 h 6858000"/>
              <a:gd name="connsiteX3" fmla="*/ 0 w 29054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05431" h="6858000">
                <a:moveTo>
                  <a:pt x="0" y="0"/>
                </a:moveTo>
                <a:lnTo>
                  <a:pt x="2905431" y="0"/>
                </a:lnTo>
                <a:lnTo>
                  <a:pt x="2905431" y="6858000"/>
                </a:lnTo>
                <a:lnTo>
                  <a:pt x="0" y="6858000"/>
                </a:lnTo>
                <a:close/>
              </a:path>
            </a:pathLst>
          </a:custGeom>
          <a:solidFill>
            <a:schemeClr val="bg2"/>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18" name="Picture 17">
            <a:extLst>
              <a:ext uri="{FF2B5EF4-FFF2-40B4-BE49-F238E27FC236}">
                <a16:creationId xmlns:a16="http://schemas.microsoft.com/office/drawing/2014/main" id="{C903A5C1-CC91-9D28-4F18-A009FCE1A820}"/>
              </a:ext>
            </a:extLst>
          </p:cNvPr>
          <p:cNvPicPr>
            <a:picLocks noChangeAspect="1"/>
          </p:cNvPicPr>
          <p:nvPr userDrawn="1"/>
        </p:nvPicPr>
        <p:blipFill rotWithShape="1">
          <a:blip r:embed="rId2"/>
          <a:srcRect b="691"/>
          <a:stretch/>
        </p:blipFill>
        <p:spPr>
          <a:xfrm>
            <a:off x="0" y="4065292"/>
            <a:ext cx="12192000" cy="2796904"/>
          </a:xfrm>
          <a:prstGeom prst="rect">
            <a:avLst/>
          </a:prstGeom>
        </p:spPr>
      </p:pic>
      <p:sp>
        <p:nvSpPr>
          <p:cNvPr id="19" name="Title 1">
            <a:extLst>
              <a:ext uri="{FF2B5EF4-FFF2-40B4-BE49-F238E27FC236}">
                <a16:creationId xmlns:a16="http://schemas.microsoft.com/office/drawing/2014/main" id="{0174D094-D0EC-9BAB-69F3-B9584DF26076}"/>
              </a:ext>
            </a:extLst>
          </p:cNvPr>
          <p:cNvSpPr>
            <a:spLocks noGrp="1"/>
          </p:cNvSpPr>
          <p:nvPr>
            <p:ph type="title"/>
          </p:nvPr>
        </p:nvSpPr>
        <p:spPr>
          <a:xfrm>
            <a:off x="273126" y="1812758"/>
            <a:ext cx="3458821" cy="1989221"/>
          </a:xfrm>
        </p:spPr>
        <p:txBody>
          <a:bodyPr/>
          <a:lstStyle>
            <a:lvl1pPr algn="ctr">
              <a:defRPr>
                <a:solidFill>
                  <a:schemeClr val="bg1"/>
                </a:solidFill>
              </a:defRPr>
            </a:lvl1pPr>
          </a:lstStyle>
          <a:p>
            <a:r>
              <a:rPr lang="en-US"/>
              <a:t>Click to edit Master title style</a:t>
            </a:r>
          </a:p>
        </p:txBody>
      </p:sp>
      <p:sp>
        <p:nvSpPr>
          <p:cNvPr id="20" name="Rectangle 19">
            <a:extLst>
              <a:ext uri="{FF2B5EF4-FFF2-40B4-BE49-F238E27FC236}">
                <a16:creationId xmlns:a16="http://schemas.microsoft.com/office/drawing/2014/main" id="{72FFB49A-C244-B2B3-0267-38F6B8489DA7}"/>
              </a:ext>
            </a:extLst>
          </p:cNvPr>
          <p:cNvSpPr/>
          <p:nvPr userDrawn="1"/>
        </p:nvSpPr>
        <p:spPr>
          <a:xfrm>
            <a:off x="4005072" y="-1"/>
            <a:ext cx="4181856" cy="29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 Placeholder 7">
            <a:extLst>
              <a:ext uri="{FF2B5EF4-FFF2-40B4-BE49-F238E27FC236}">
                <a16:creationId xmlns:a16="http://schemas.microsoft.com/office/drawing/2014/main" id="{3076D906-5C99-1307-E5DB-F484B0977A2F}"/>
              </a:ext>
            </a:extLst>
          </p:cNvPr>
          <p:cNvSpPr>
            <a:spLocks noGrp="1"/>
          </p:cNvSpPr>
          <p:nvPr>
            <p:ph type="body" sz="quarter" idx="57" hasCustomPrompt="1"/>
          </p:nvPr>
        </p:nvSpPr>
        <p:spPr>
          <a:xfrm>
            <a:off x="4433281" y="497305"/>
            <a:ext cx="3325438" cy="1941095"/>
          </a:xfrm>
        </p:spPr>
        <p:txBody>
          <a:bodyPr anchor="ct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1800" b="0" i="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a quote spot this is a quote spot this is a quote spot this is a quote spot this is a quote spot this is a quote spot this is a quote spot this is a</a:t>
            </a:r>
          </a:p>
        </p:txBody>
      </p:sp>
      <p:sp>
        <p:nvSpPr>
          <p:cNvPr id="22" name="Text Placeholder 9">
            <a:extLst>
              <a:ext uri="{FF2B5EF4-FFF2-40B4-BE49-F238E27FC236}">
                <a16:creationId xmlns:a16="http://schemas.microsoft.com/office/drawing/2014/main" id="{5F5CBA2E-FAB9-756D-D54A-D57257DD1823}"/>
              </a:ext>
            </a:extLst>
          </p:cNvPr>
          <p:cNvSpPr>
            <a:spLocks noGrp="1"/>
          </p:cNvSpPr>
          <p:nvPr>
            <p:ph type="body" sz="quarter" idx="51" hasCustomPrompt="1"/>
          </p:nvPr>
        </p:nvSpPr>
        <p:spPr>
          <a:xfrm>
            <a:off x="4433281" y="3429000"/>
            <a:ext cx="3325438" cy="2952064"/>
          </a:xfrm>
        </p:spPr>
        <p:txBody>
          <a:bodyPr anchor="ctr"/>
          <a:lstStyle>
            <a:lvl1pPr marL="0" marR="0" indent="0" algn="ctr" defTabSz="914400" rtl="0" eaLnBrk="1" fontAlgn="auto" latinLnBrk="0" hangingPunct="1">
              <a:lnSpc>
                <a:spcPct val="250000"/>
              </a:lnSpc>
              <a:spcBef>
                <a:spcPts val="0"/>
              </a:spcBef>
              <a:spcAft>
                <a:spcPts val="0"/>
              </a:spcAft>
              <a:buClrTx/>
              <a:buSzTx/>
              <a:buFont typeface="Arial" panose="020B0604020202020204" pitchFamily="34" charset="0"/>
              <a:buNone/>
              <a:tabLst/>
              <a:defRPr lang="en-US" sz="1200" kern="1200" spc="50">
                <a:solidFill>
                  <a:schemeClr val="bg1"/>
                </a:solidFill>
                <a:latin typeface="Franklin Gothic Book" panose="020B0503020102020204" pitchFamily="34" charset="0"/>
                <a:ea typeface="+mn-ea"/>
                <a:cs typeface="+mn-cs"/>
              </a:defRPr>
            </a:lvl1pPr>
            <a:lvl2pPr>
              <a:defRPr/>
            </a:lvl2pPr>
            <a:lvl3pPr>
              <a:defRPr/>
            </a:lvl3pPr>
            <a:lvl4pPr>
              <a:defRPr/>
            </a:lvl4pPr>
            <a:lvl5pPr>
              <a:defRPr/>
            </a:lvl5pPr>
          </a:lstStyle>
          <a:p>
            <a:pPr lvl="0"/>
            <a:r>
              <a:rPr lang="en-US"/>
              <a:t>Your list item goes right here</a:t>
            </a:r>
          </a:p>
          <a:p>
            <a:pPr lvl="0"/>
            <a:r>
              <a:rPr lang="en-US"/>
              <a:t>Your list item goes right here</a:t>
            </a:r>
          </a:p>
          <a:p>
            <a:pPr lvl="0"/>
            <a:r>
              <a:rPr lang="en-US"/>
              <a:t>Your list item goes right here</a:t>
            </a:r>
          </a:p>
          <a:p>
            <a:pPr lvl="0"/>
            <a:r>
              <a:rPr lang="en-US"/>
              <a:t>Your list item goes right here</a:t>
            </a:r>
          </a:p>
          <a:p>
            <a:pPr lvl="0"/>
            <a:r>
              <a:rPr lang="en-US"/>
              <a:t>Your list item goes right here</a:t>
            </a:r>
          </a:p>
          <a:p>
            <a:pPr lvl="0"/>
            <a:r>
              <a:rPr lang="en-US"/>
              <a:t>Your list item goes right here</a:t>
            </a:r>
          </a:p>
        </p:txBody>
      </p:sp>
      <p:pic>
        <p:nvPicPr>
          <p:cNvPr id="23" name="Picture 22">
            <a:extLst>
              <a:ext uri="{FF2B5EF4-FFF2-40B4-BE49-F238E27FC236}">
                <a16:creationId xmlns:a16="http://schemas.microsoft.com/office/drawing/2014/main" id="{0165C159-7756-384C-C497-D325082567F7}"/>
              </a:ext>
            </a:extLst>
          </p:cNvPr>
          <p:cNvPicPr>
            <a:picLocks noChangeAspect="1"/>
          </p:cNvPicPr>
          <p:nvPr userDrawn="1"/>
        </p:nvPicPr>
        <p:blipFill>
          <a:blip r:embed="rId3"/>
          <a:srcRect/>
          <a:stretch/>
        </p:blipFill>
        <p:spPr>
          <a:xfrm>
            <a:off x="10619113" y="6481478"/>
            <a:ext cx="1440744" cy="164295"/>
          </a:xfrm>
          <a:prstGeom prst="rect">
            <a:avLst/>
          </a:prstGeom>
        </p:spPr>
      </p:pic>
      <p:sp>
        <p:nvSpPr>
          <p:cNvPr id="24" name="Slide Number Placeholder 2">
            <a:extLst>
              <a:ext uri="{FF2B5EF4-FFF2-40B4-BE49-F238E27FC236}">
                <a16:creationId xmlns:a16="http://schemas.microsoft.com/office/drawing/2014/main" id="{98247FA1-DBAE-32D8-2F29-93257F3A8EAF}"/>
              </a:ext>
            </a:extLst>
          </p:cNvPr>
          <p:cNvSpPr>
            <a:spLocks noGrp="1"/>
          </p:cNvSpPr>
          <p:nvPr>
            <p:ph type="sldNum" sz="quarter" idx="58"/>
          </p:nvPr>
        </p:nvSpPr>
        <p:spPr>
          <a:xfrm>
            <a:off x="10025449" y="6381064"/>
            <a:ext cx="518984" cy="365125"/>
          </a:xfrm>
        </p:spPr>
        <p:txBody>
          <a:bodyPr/>
          <a:lstStyle/>
          <a:p>
            <a:fld id="{81F9FD3F-936D-8F4E-8387-6B4EAC3545DC}" type="slidenum">
              <a:rPr lang="en-US" smtClean="0"/>
              <a:pPr/>
              <a:t>‹#›</a:t>
            </a:fld>
            <a:endParaRPr lang="en-US"/>
          </a:p>
        </p:txBody>
      </p:sp>
    </p:spTree>
    <p:extLst>
      <p:ext uri="{BB962C8B-B14F-4D97-AF65-F5344CB8AC3E}">
        <p14:creationId xmlns:p14="http://schemas.microsoft.com/office/powerpoint/2010/main" val="368505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89584BB-9A93-415B-AEE1-094C3716B259}"/>
              </a:ext>
            </a:extLst>
          </p:cNvPr>
          <p:cNvSpPr>
            <a:spLocks noGrp="1"/>
          </p:cNvSpPr>
          <p:nvPr>
            <p:ph type="title" hasCustomPrompt="1"/>
          </p:nvPr>
        </p:nvSpPr>
        <p:spPr>
          <a:xfrm>
            <a:off x="4853762" y="1191947"/>
            <a:ext cx="5299847" cy="581947"/>
          </a:xfrm>
        </p:spPr>
        <p:txBody>
          <a:bodyPr/>
          <a:lstStyle/>
          <a:p>
            <a:r>
              <a:rPr lang="en-US"/>
              <a:t>Case Study</a:t>
            </a:r>
          </a:p>
        </p:txBody>
      </p:sp>
      <p:sp>
        <p:nvSpPr>
          <p:cNvPr id="16" name="Slide Number Placeholder 4">
            <a:extLst>
              <a:ext uri="{FF2B5EF4-FFF2-40B4-BE49-F238E27FC236}">
                <a16:creationId xmlns:a16="http://schemas.microsoft.com/office/drawing/2014/main" id="{C89AB4F7-013D-465C-B06A-67CC5ED3CC54}"/>
              </a:ext>
            </a:extLst>
          </p:cNvPr>
          <p:cNvSpPr>
            <a:spLocks noGrp="1"/>
          </p:cNvSpPr>
          <p:nvPr>
            <p:ph type="sldNum" sz="quarter" idx="12"/>
          </p:nvPr>
        </p:nvSpPr>
        <p:spPr>
          <a:xfrm>
            <a:off x="10025449" y="6381064"/>
            <a:ext cx="518984" cy="365125"/>
          </a:xfrm>
        </p:spPr>
        <p:txBody>
          <a:bodyPr/>
          <a:lstStyle/>
          <a:p>
            <a:fld id="{81F9FD3F-936D-8F4E-8387-6B4EAC3545DC}" type="slidenum">
              <a:rPr lang="en-US" smtClean="0"/>
              <a:t>‹#›</a:t>
            </a:fld>
            <a:endParaRPr lang="en-US"/>
          </a:p>
        </p:txBody>
      </p:sp>
      <p:sp>
        <p:nvSpPr>
          <p:cNvPr id="18" name="Text Placeholder 9">
            <a:extLst>
              <a:ext uri="{FF2B5EF4-FFF2-40B4-BE49-F238E27FC236}">
                <a16:creationId xmlns:a16="http://schemas.microsoft.com/office/drawing/2014/main" id="{D2830442-207E-4BCB-9249-A9A375005877}"/>
              </a:ext>
            </a:extLst>
          </p:cNvPr>
          <p:cNvSpPr>
            <a:spLocks noGrp="1"/>
          </p:cNvSpPr>
          <p:nvPr>
            <p:ph type="body" sz="quarter" idx="73" hasCustomPrompt="1"/>
          </p:nvPr>
        </p:nvSpPr>
        <p:spPr>
          <a:xfrm>
            <a:off x="4881195" y="4848337"/>
            <a:ext cx="2539336" cy="862313"/>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b="0" i="0" u="none" strike="noStrike">
                <a:solidFill>
                  <a:schemeClr val="tx2"/>
                </a:solidFill>
                <a:effectLst/>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To support our client’s position in a natural resource damages case brought forth by the State of New Mexico.</a:t>
            </a:r>
          </a:p>
        </p:txBody>
      </p:sp>
      <p:sp>
        <p:nvSpPr>
          <p:cNvPr id="21" name="Text Placeholder 8">
            <a:extLst>
              <a:ext uri="{FF2B5EF4-FFF2-40B4-BE49-F238E27FC236}">
                <a16:creationId xmlns:a16="http://schemas.microsoft.com/office/drawing/2014/main" id="{EB808172-9888-4E48-9EE9-4A2A7B8488D6}"/>
              </a:ext>
            </a:extLst>
          </p:cNvPr>
          <p:cNvSpPr>
            <a:spLocks noGrp="1"/>
          </p:cNvSpPr>
          <p:nvPr>
            <p:ph type="body" sz="quarter" idx="74" hasCustomPrompt="1"/>
          </p:nvPr>
        </p:nvSpPr>
        <p:spPr>
          <a:xfrm>
            <a:off x="4881194" y="4502675"/>
            <a:ext cx="2539335" cy="345662"/>
          </a:xfrm>
        </p:spPr>
        <p:txBody>
          <a:bodyPr/>
          <a:lstStyle>
            <a:lvl1pPr algn="l">
              <a:lnSpc>
                <a:spcPct val="100000"/>
              </a:lnSpc>
              <a:defRPr sz="1800" b="0" spc="150" baseline="0">
                <a:solidFill>
                  <a:schemeClr val="tx1"/>
                </a:solidFill>
              </a:defRPr>
            </a:lvl1pPr>
          </a:lstStyle>
          <a:p>
            <a:pPr lvl="0"/>
            <a:r>
              <a:rPr lang="en-US"/>
              <a:t>The Challenge</a:t>
            </a:r>
          </a:p>
        </p:txBody>
      </p:sp>
      <p:sp>
        <p:nvSpPr>
          <p:cNvPr id="22" name="Text Placeholder 9">
            <a:extLst>
              <a:ext uri="{FF2B5EF4-FFF2-40B4-BE49-F238E27FC236}">
                <a16:creationId xmlns:a16="http://schemas.microsoft.com/office/drawing/2014/main" id="{6815F61D-4487-4F68-ABEF-36D86262D5DD}"/>
              </a:ext>
            </a:extLst>
          </p:cNvPr>
          <p:cNvSpPr>
            <a:spLocks noGrp="1"/>
          </p:cNvSpPr>
          <p:nvPr>
            <p:ph type="body" sz="quarter" idx="75" hasCustomPrompt="1"/>
          </p:nvPr>
        </p:nvSpPr>
        <p:spPr>
          <a:xfrm>
            <a:off x="7543279" y="2913732"/>
            <a:ext cx="4038089" cy="2985055"/>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b="0" i="0" u="none" strike="noStrike">
                <a:effectLst/>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INTERA provided technical and litigation support for a geologic and hydrogeologic evaluation of a Superfund site in New Mexico. Our efforts included completing an evaluation of the existing groundwater contamination caused by halogenated organics; simulating the groundwater flow and contaminant transport through the use of modeling; and completing a feasibility study to assess the most feasible and appropriate groundwater remediation approach and the associated costs. As part of our services, we prepared an expert report and provided deposition and hearing testimony in the case involving the State of New Mexico v. General Electric et al. in the U.S. District Court for the District of New Mexico. </a:t>
            </a:r>
          </a:p>
        </p:txBody>
      </p:sp>
      <p:sp>
        <p:nvSpPr>
          <p:cNvPr id="23" name="Text Placeholder 8">
            <a:extLst>
              <a:ext uri="{FF2B5EF4-FFF2-40B4-BE49-F238E27FC236}">
                <a16:creationId xmlns:a16="http://schemas.microsoft.com/office/drawing/2014/main" id="{6AB268ED-8F19-43B7-B57E-FF401D7B4F91}"/>
              </a:ext>
            </a:extLst>
          </p:cNvPr>
          <p:cNvSpPr>
            <a:spLocks noGrp="1"/>
          </p:cNvSpPr>
          <p:nvPr>
            <p:ph type="body" sz="quarter" idx="76" hasCustomPrompt="1"/>
          </p:nvPr>
        </p:nvSpPr>
        <p:spPr>
          <a:xfrm>
            <a:off x="7543283" y="2493385"/>
            <a:ext cx="1969103" cy="345662"/>
          </a:xfrm>
        </p:spPr>
        <p:txBody>
          <a:bodyPr/>
          <a:lstStyle>
            <a:lvl1pPr algn="l">
              <a:lnSpc>
                <a:spcPct val="100000"/>
              </a:lnSpc>
              <a:defRPr sz="1800" b="0" spc="150" baseline="0">
                <a:solidFill>
                  <a:schemeClr val="tx1"/>
                </a:solidFill>
              </a:defRPr>
            </a:lvl1pPr>
          </a:lstStyle>
          <a:p>
            <a:pPr lvl="0"/>
            <a:r>
              <a:rPr lang="en-US"/>
              <a:t>The Solution</a:t>
            </a:r>
          </a:p>
        </p:txBody>
      </p:sp>
      <p:sp>
        <p:nvSpPr>
          <p:cNvPr id="24" name="Text Placeholder 9">
            <a:extLst>
              <a:ext uri="{FF2B5EF4-FFF2-40B4-BE49-F238E27FC236}">
                <a16:creationId xmlns:a16="http://schemas.microsoft.com/office/drawing/2014/main" id="{DAA842C5-051D-4CDA-B651-FC63BF79C21F}"/>
              </a:ext>
            </a:extLst>
          </p:cNvPr>
          <p:cNvSpPr>
            <a:spLocks noGrp="1"/>
          </p:cNvSpPr>
          <p:nvPr>
            <p:ph type="body" sz="quarter" idx="77" hasCustomPrompt="1"/>
          </p:nvPr>
        </p:nvSpPr>
        <p:spPr>
          <a:xfrm>
            <a:off x="4881197" y="2839047"/>
            <a:ext cx="2539336" cy="345663"/>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b="0" i="0" u="none" strike="noStrike">
                <a:solidFill>
                  <a:schemeClr val="tx2"/>
                </a:solidFill>
                <a:effectLst/>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Confidential Law Firm</a:t>
            </a:r>
          </a:p>
        </p:txBody>
      </p:sp>
      <p:sp>
        <p:nvSpPr>
          <p:cNvPr id="25" name="Text Placeholder 8">
            <a:extLst>
              <a:ext uri="{FF2B5EF4-FFF2-40B4-BE49-F238E27FC236}">
                <a16:creationId xmlns:a16="http://schemas.microsoft.com/office/drawing/2014/main" id="{5727017F-4426-4B61-B464-AB9B56EA27CE}"/>
              </a:ext>
            </a:extLst>
          </p:cNvPr>
          <p:cNvSpPr>
            <a:spLocks noGrp="1"/>
          </p:cNvSpPr>
          <p:nvPr>
            <p:ph type="body" sz="quarter" idx="78" hasCustomPrompt="1"/>
          </p:nvPr>
        </p:nvSpPr>
        <p:spPr>
          <a:xfrm>
            <a:off x="4881196" y="2493385"/>
            <a:ext cx="2539335" cy="345662"/>
          </a:xfrm>
        </p:spPr>
        <p:txBody>
          <a:bodyPr/>
          <a:lstStyle>
            <a:lvl1pPr algn="l">
              <a:lnSpc>
                <a:spcPct val="100000"/>
              </a:lnSpc>
              <a:defRPr sz="1800" b="0" spc="150" baseline="0">
                <a:solidFill>
                  <a:schemeClr val="tx1"/>
                </a:solidFill>
              </a:defRPr>
            </a:lvl1pPr>
          </a:lstStyle>
          <a:p>
            <a:pPr lvl="0"/>
            <a:r>
              <a:rPr lang="en-US"/>
              <a:t>The Client</a:t>
            </a:r>
          </a:p>
        </p:txBody>
      </p:sp>
      <p:sp>
        <p:nvSpPr>
          <p:cNvPr id="26" name="Text Placeholder 9">
            <a:extLst>
              <a:ext uri="{FF2B5EF4-FFF2-40B4-BE49-F238E27FC236}">
                <a16:creationId xmlns:a16="http://schemas.microsoft.com/office/drawing/2014/main" id="{CDD7C13E-EBE2-483B-90E9-7DE9DDBDC322}"/>
              </a:ext>
            </a:extLst>
          </p:cNvPr>
          <p:cNvSpPr>
            <a:spLocks noGrp="1"/>
          </p:cNvSpPr>
          <p:nvPr>
            <p:ph type="body" sz="quarter" idx="79" hasCustomPrompt="1"/>
          </p:nvPr>
        </p:nvSpPr>
        <p:spPr>
          <a:xfrm>
            <a:off x="4881195" y="3843692"/>
            <a:ext cx="2539336" cy="345663"/>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b="0" i="0" u="none" strike="noStrike">
                <a:solidFill>
                  <a:schemeClr val="tx2"/>
                </a:solidFill>
                <a:effectLst/>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Albuquerque, New Mexico</a:t>
            </a:r>
          </a:p>
        </p:txBody>
      </p:sp>
      <p:sp>
        <p:nvSpPr>
          <p:cNvPr id="27" name="Text Placeholder 8">
            <a:extLst>
              <a:ext uri="{FF2B5EF4-FFF2-40B4-BE49-F238E27FC236}">
                <a16:creationId xmlns:a16="http://schemas.microsoft.com/office/drawing/2014/main" id="{05E91453-295E-472C-AE4C-F118B8233F4E}"/>
              </a:ext>
            </a:extLst>
          </p:cNvPr>
          <p:cNvSpPr>
            <a:spLocks noGrp="1"/>
          </p:cNvSpPr>
          <p:nvPr>
            <p:ph type="body" sz="quarter" idx="80" hasCustomPrompt="1"/>
          </p:nvPr>
        </p:nvSpPr>
        <p:spPr>
          <a:xfrm>
            <a:off x="4881194" y="3498030"/>
            <a:ext cx="2539335" cy="345662"/>
          </a:xfrm>
        </p:spPr>
        <p:txBody>
          <a:bodyPr/>
          <a:lstStyle>
            <a:lvl1pPr algn="l">
              <a:lnSpc>
                <a:spcPct val="100000"/>
              </a:lnSpc>
              <a:defRPr sz="1800" b="0" spc="150" baseline="0">
                <a:solidFill>
                  <a:schemeClr val="tx1"/>
                </a:solidFill>
              </a:defRPr>
            </a:lvl1pPr>
          </a:lstStyle>
          <a:p>
            <a:pPr lvl="0"/>
            <a:r>
              <a:rPr lang="en-US"/>
              <a:t>The Location</a:t>
            </a:r>
          </a:p>
        </p:txBody>
      </p:sp>
      <p:sp>
        <p:nvSpPr>
          <p:cNvPr id="28" name="Text Placeholder 8">
            <a:extLst>
              <a:ext uri="{FF2B5EF4-FFF2-40B4-BE49-F238E27FC236}">
                <a16:creationId xmlns:a16="http://schemas.microsoft.com/office/drawing/2014/main" id="{CD8F9BD9-AE0F-4FE2-A98D-90A105C82938}"/>
              </a:ext>
            </a:extLst>
          </p:cNvPr>
          <p:cNvSpPr>
            <a:spLocks noGrp="1"/>
          </p:cNvSpPr>
          <p:nvPr>
            <p:ph type="body" sz="quarter" idx="81" hasCustomPrompt="1"/>
          </p:nvPr>
        </p:nvSpPr>
        <p:spPr>
          <a:xfrm>
            <a:off x="4853762" y="1854169"/>
            <a:ext cx="6224339" cy="402001"/>
          </a:xfrm>
        </p:spPr>
        <p:txBody>
          <a:bodyPr/>
          <a:lstStyle>
            <a:lvl1pPr algn="l">
              <a:lnSpc>
                <a:spcPct val="100000"/>
              </a:lnSpc>
              <a:defRPr sz="1800" b="0" spc="150" baseline="0">
                <a:solidFill>
                  <a:schemeClr val="tx1"/>
                </a:solidFill>
              </a:defRPr>
            </a:lvl1pPr>
          </a:lstStyle>
          <a:p>
            <a:pPr lvl="0"/>
            <a:r>
              <a:rPr lang="en-US"/>
              <a:t>The longer project name goes right here in this box</a:t>
            </a:r>
          </a:p>
        </p:txBody>
      </p:sp>
      <p:sp>
        <p:nvSpPr>
          <p:cNvPr id="29" name="Picture Placeholder 6">
            <a:extLst>
              <a:ext uri="{FF2B5EF4-FFF2-40B4-BE49-F238E27FC236}">
                <a16:creationId xmlns:a16="http://schemas.microsoft.com/office/drawing/2014/main" id="{03291F35-07F8-425F-8078-F8D98D4FB551}"/>
              </a:ext>
            </a:extLst>
          </p:cNvPr>
          <p:cNvSpPr>
            <a:spLocks noGrp="1"/>
          </p:cNvSpPr>
          <p:nvPr>
            <p:ph type="pic" sz="quarter" idx="82"/>
          </p:nvPr>
        </p:nvSpPr>
        <p:spPr>
          <a:xfrm>
            <a:off x="1" y="0"/>
            <a:ext cx="3440040" cy="6858000"/>
          </a:xfrm>
          <a:solidFill>
            <a:schemeClr val="accent1"/>
          </a:solidFill>
          <a:ln w="63500">
            <a:noFill/>
            <a:miter lim="800000"/>
          </a:ln>
        </p:spPr>
        <p:txBody>
          <a:bodyPr/>
          <a:lstStyle/>
          <a:p>
            <a:endParaRPr lang="en-US"/>
          </a:p>
        </p:txBody>
      </p:sp>
      <p:pic>
        <p:nvPicPr>
          <p:cNvPr id="30" name="Picture 29" descr="A picture containing indoor&#10;&#10;Description automatically generated">
            <a:extLst>
              <a:ext uri="{FF2B5EF4-FFF2-40B4-BE49-F238E27FC236}">
                <a16:creationId xmlns:a16="http://schemas.microsoft.com/office/drawing/2014/main" id="{03072E96-9EB0-43D5-BD4A-C3611749CFCF}"/>
              </a:ext>
            </a:extLst>
          </p:cNvPr>
          <p:cNvPicPr>
            <a:picLocks noChangeAspect="1"/>
          </p:cNvPicPr>
          <p:nvPr userDrawn="1"/>
        </p:nvPicPr>
        <p:blipFill>
          <a:blip r:embed="rId2"/>
          <a:stretch>
            <a:fillRect/>
          </a:stretch>
        </p:blipFill>
        <p:spPr>
          <a:xfrm>
            <a:off x="1516" y="4898662"/>
            <a:ext cx="3438525" cy="2000250"/>
          </a:xfrm>
          <a:prstGeom prst="rect">
            <a:avLst/>
          </a:prstGeom>
        </p:spPr>
      </p:pic>
    </p:spTree>
    <p:extLst>
      <p:ext uri="{BB962C8B-B14F-4D97-AF65-F5344CB8AC3E}">
        <p14:creationId xmlns:p14="http://schemas.microsoft.com/office/powerpoint/2010/main" val="306257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F06F014-F50D-F04A-9208-AE2B4A9B89F8}"/>
              </a:ext>
            </a:extLst>
          </p:cNvPr>
          <p:cNvSpPr>
            <a:spLocks noGrp="1"/>
          </p:cNvSpPr>
          <p:nvPr>
            <p:ph type="pic" sz="quarter" idx="36"/>
          </p:nvPr>
        </p:nvSpPr>
        <p:spPr>
          <a:xfrm>
            <a:off x="0" y="0"/>
            <a:ext cx="12192000" cy="6858000"/>
          </a:xfrm>
          <a:solidFill>
            <a:schemeClr val="accent1"/>
          </a:solidFill>
        </p:spPr>
        <p:txBody>
          <a:bodyPr/>
          <a:lstStyle/>
          <a:p>
            <a:endParaRPr lang="en-US"/>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sp>
        <p:nvSpPr>
          <p:cNvPr id="9" name="Text Placeholder 7">
            <a:extLst>
              <a:ext uri="{FF2B5EF4-FFF2-40B4-BE49-F238E27FC236}">
                <a16:creationId xmlns:a16="http://schemas.microsoft.com/office/drawing/2014/main" id="{380DA291-A99E-124D-AFD4-2382208961EC}"/>
              </a:ext>
            </a:extLst>
          </p:cNvPr>
          <p:cNvSpPr>
            <a:spLocks noGrp="1"/>
          </p:cNvSpPr>
          <p:nvPr>
            <p:ph type="body" sz="quarter" idx="57" hasCustomPrompt="1"/>
          </p:nvPr>
        </p:nvSpPr>
        <p:spPr>
          <a:xfrm>
            <a:off x="878036" y="5579745"/>
            <a:ext cx="3953848" cy="514350"/>
          </a:xfrm>
        </p:spPr>
        <p:txBody>
          <a:bodyPr anchor="ctr"/>
          <a:lstStyle>
            <a:lvl1pPr algn="l">
              <a:lnSpc>
                <a:spcPct val="100000"/>
              </a:lnSpc>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pic>
        <p:nvPicPr>
          <p:cNvPr id="6" name="Picture 5">
            <a:extLst>
              <a:ext uri="{FF2B5EF4-FFF2-40B4-BE49-F238E27FC236}">
                <a16:creationId xmlns:a16="http://schemas.microsoft.com/office/drawing/2014/main" id="{812D1E46-BEEE-A240-96FD-4F3ACDCEBDE7}"/>
              </a:ext>
            </a:extLst>
          </p:cNvPr>
          <p:cNvPicPr>
            <a:picLocks noChangeAspect="1"/>
          </p:cNvPicPr>
          <p:nvPr userDrawn="1"/>
        </p:nvPicPr>
        <p:blipFill>
          <a:blip r:embed="rId2"/>
          <a:srcRect/>
          <a:stretch/>
        </p:blipFill>
        <p:spPr>
          <a:xfrm>
            <a:off x="10615949" y="6481478"/>
            <a:ext cx="1447073" cy="164296"/>
          </a:xfrm>
          <a:prstGeom prst="rect">
            <a:avLst/>
          </a:prstGeom>
        </p:spPr>
      </p:pic>
    </p:spTree>
    <p:extLst>
      <p:ext uri="{BB962C8B-B14F-4D97-AF65-F5344CB8AC3E}">
        <p14:creationId xmlns:p14="http://schemas.microsoft.com/office/powerpoint/2010/main" val="268925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2BB70F5-B7D8-0D4A-AA93-E4FD95BE4AF1}"/>
              </a:ext>
            </a:extLst>
          </p:cNvPr>
          <p:cNvSpPr/>
          <p:nvPr userDrawn="1"/>
        </p:nvSpPr>
        <p:spPr>
          <a:xfrm>
            <a:off x="0" y="0"/>
            <a:ext cx="6096000" cy="6858000"/>
          </a:xfrm>
          <a:prstGeom prst="rect">
            <a:avLst/>
          </a:prstGeom>
          <a:gradFill>
            <a:gsLst>
              <a:gs pos="79000">
                <a:srgbClr val="1E497E"/>
              </a:gs>
              <a:gs pos="0">
                <a:srgbClr val="637B9C"/>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345B7F3-F25F-47AD-8B64-E636543C3D4E}"/>
              </a:ext>
            </a:extLst>
          </p:cNvPr>
          <p:cNvPicPr>
            <a:picLocks noChangeAspect="1"/>
          </p:cNvPicPr>
          <p:nvPr userDrawn="1"/>
        </p:nvPicPr>
        <p:blipFill>
          <a:blip r:embed="rId2"/>
          <a:srcRect/>
          <a:stretch/>
        </p:blipFill>
        <p:spPr>
          <a:xfrm>
            <a:off x="-24532" y="4869778"/>
            <a:ext cx="6117109" cy="2005978"/>
          </a:xfrm>
          <a:prstGeom prst="rect">
            <a:avLst/>
          </a:prstGeom>
        </p:spPr>
      </p:pic>
      <p:sp>
        <p:nvSpPr>
          <p:cNvPr id="7" name="Slide Number Placeholder 6">
            <a:extLst>
              <a:ext uri="{FF2B5EF4-FFF2-40B4-BE49-F238E27FC236}">
                <a16:creationId xmlns:a16="http://schemas.microsoft.com/office/drawing/2014/main" id="{07F6E5E2-5126-CA49-AF6B-3BCC1CFBA5C2}"/>
              </a:ext>
            </a:extLst>
          </p:cNvPr>
          <p:cNvSpPr>
            <a:spLocks noGrp="1"/>
          </p:cNvSpPr>
          <p:nvPr>
            <p:ph type="sldNum" sz="quarter" idx="60"/>
          </p:nvPr>
        </p:nvSpPr>
        <p:spPr/>
        <p:txBody>
          <a:bodyPr/>
          <a:lstStyle/>
          <a:p>
            <a:fld id="{C05C7607-1828-3D46-80B9-C3C6AAC60978}" type="slidenum">
              <a:rPr lang="en-US" smtClean="0"/>
              <a:pPr/>
              <a:t>‹#›</a:t>
            </a:fld>
            <a:endParaRPr lang="en-US"/>
          </a:p>
        </p:txBody>
      </p:sp>
      <p:sp>
        <p:nvSpPr>
          <p:cNvPr id="10" name="Title 9">
            <a:extLst>
              <a:ext uri="{FF2B5EF4-FFF2-40B4-BE49-F238E27FC236}">
                <a16:creationId xmlns:a16="http://schemas.microsoft.com/office/drawing/2014/main" id="{E055EE82-77F2-D742-AA47-9379DA530737}"/>
              </a:ext>
            </a:extLst>
          </p:cNvPr>
          <p:cNvSpPr>
            <a:spLocks noGrp="1"/>
          </p:cNvSpPr>
          <p:nvPr>
            <p:ph type="title" hasCustomPrompt="1"/>
          </p:nvPr>
        </p:nvSpPr>
        <p:spPr>
          <a:xfrm>
            <a:off x="417004" y="1385777"/>
            <a:ext cx="3315734" cy="1819976"/>
          </a:xfrm>
        </p:spPr>
        <p:txBody>
          <a:bodyPr/>
          <a:lstStyle>
            <a:lvl1pPr algn="l">
              <a:defRPr>
                <a:solidFill>
                  <a:schemeClr val="bg1"/>
                </a:solidFill>
              </a:defRPr>
            </a:lvl1pPr>
          </a:lstStyle>
          <a:p>
            <a:r>
              <a:rPr lang="en-US"/>
              <a:t>Funnel Slide Headline Goes Here</a:t>
            </a:r>
          </a:p>
        </p:txBody>
      </p:sp>
      <p:sp>
        <p:nvSpPr>
          <p:cNvPr id="12" name="Text Placeholder 11">
            <a:extLst>
              <a:ext uri="{FF2B5EF4-FFF2-40B4-BE49-F238E27FC236}">
                <a16:creationId xmlns:a16="http://schemas.microsoft.com/office/drawing/2014/main" id="{42BEF4A6-A6DE-8B41-A4AB-4A5CCD3DF6A6}"/>
              </a:ext>
            </a:extLst>
          </p:cNvPr>
          <p:cNvSpPr>
            <a:spLocks noGrp="1"/>
          </p:cNvSpPr>
          <p:nvPr>
            <p:ph type="body" sz="quarter" idx="61" hasCustomPrompt="1"/>
          </p:nvPr>
        </p:nvSpPr>
        <p:spPr>
          <a:xfrm>
            <a:off x="8262809" y="1581936"/>
            <a:ext cx="3723246" cy="4489622"/>
          </a:xfrm>
        </p:spPr>
        <p:txBody>
          <a:bodyPr/>
          <a:lstStyle>
            <a:lvl1pPr marL="0" marR="0" indent="0" algn="l" defTabSz="914400" rtl="0" eaLnBrk="1" fontAlgn="auto" latinLnBrk="0" hangingPunct="1">
              <a:lnSpc>
                <a:spcPct val="300000"/>
              </a:lnSpc>
              <a:spcBef>
                <a:spcPts val="0"/>
              </a:spcBef>
              <a:spcAft>
                <a:spcPts val="0"/>
              </a:spcAft>
              <a:buClrTx/>
              <a:buSzTx/>
              <a:buFont typeface="Arial" panose="020B0604020202020204" pitchFamily="34" charset="0"/>
              <a:buNone/>
              <a:tabLst/>
              <a:defRPr/>
            </a:lvl1pPr>
            <a:lvl2pPr>
              <a:lnSpc>
                <a:spcPct val="200000"/>
              </a:lnSpc>
              <a:defRPr/>
            </a:lvl2pPr>
            <a:lvl3pPr>
              <a:lnSpc>
                <a:spcPct val="200000"/>
              </a:lnSpc>
              <a:defRPr/>
            </a:lvl3pPr>
            <a:lvl4pPr>
              <a:lnSpc>
                <a:spcPct val="200000"/>
              </a:lnSpc>
              <a:defRPr/>
            </a:lvl4pPr>
            <a:lvl5pPr>
              <a:lnSpc>
                <a:spcPct val="200000"/>
              </a:lnSpc>
              <a:defRPr/>
            </a:lvl5pPr>
          </a:lstStyle>
          <a:p>
            <a:pPr lvl="0"/>
            <a:r>
              <a:rPr lang="en-US"/>
              <a:t>List content for top-down funnel content</a:t>
            </a:r>
          </a:p>
          <a:p>
            <a:pPr lvl="0"/>
            <a:r>
              <a:rPr lang="en-US"/>
              <a:t>List content for top-down funnel content</a:t>
            </a:r>
          </a:p>
          <a:p>
            <a:pPr lvl="0"/>
            <a:r>
              <a:rPr lang="en-US"/>
              <a:t>List content for top-down funnel content</a:t>
            </a:r>
          </a:p>
          <a:p>
            <a:pPr lvl="0"/>
            <a:r>
              <a:rPr lang="en-US"/>
              <a:t>List content for top-down funnel content</a:t>
            </a:r>
          </a:p>
          <a:p>
            <a:pPr marL="0" marR="0" lvl="0" indent="0" algn="l" defTabSz="914400" rtl="0" eaLnBrk="1" fontAlgn="auto" latinLnBrk="0" hangingPunct="1">
              <a:lnSpc>
                <a:spcPct val="300000"/>
              </a:lnSpc>
              <a:spcBef>
                <a:spcPts val="0"/>
              </a:spcBef>
              <a:spcAft>
                <a:spcPts val="0"/>
              </a:spcAft>
              <a:buClrTx/>
              <a:buSzTx/>
              <a:buFont typeface="Arial" panose="020B0604020202020204" pitchFamily="34" charset="0"/>
              <a:buNone/>
              <a:tabLst/>
              <a:defRPr/>
            </a:pPr>
            <a:r>
              <a:rPr lang="en-US"/>
              <a:t>List content for top-down funnel content</a:t>
            </a:r>
          </a:p>
          <a:p>
            <a:pPr marL="0" marR="0" lvl="0" indent="0" algn="l" defTabSz="914400" rtl="0" eaLnBrk="1" fontAlgn="auto" latinLnBrk="0" hangingPunct="1">
              <a:lnSpc>
                <a:spcPct val="300000"/>
              </a:lnSpc>
              <a:spcBef>
                <a:spcPts val="0"/>
              </a:spcBef>
              <a:spcAft>
                <a:spcPts val="0"/>
              </a:spcAft>
              <a:buClrTx/>
              <a:buSzTx/>
              <a:buFont typeface="Arial" panose="020B0604020202020204" pitchFamily="34" charset="0"/>
              <a:buNone/>
              <a:tabLst/>
              <a:defRPr/>
            </a:pPr>
            <a:r>
              <a:rPr lang="en-US"/>
              <a:t>List content for top-down funnel content</a:t>
            </a:r>
          </a:p>
          <a:p>
            <a:pPr marL="0" marR="0" lvl="0" indent="0" algn="l" defTabSz="914400" rtl="0" eaLnBrk="1" fontAlgn="auto" latinLnBrk="0" hangingPunct="1">
              <a:lnSpc>
                <a:spcPct val="300000"/>
              </a:lnSpc>
              <a:spcBef>
                <a:spcPts val="0"/>
              </a:spcBef>
              <a:spcAft>
                <a:spcPts val="0"/>
              </a:spcAft>
              <a:buClrTx/>
              <a:buSzTx/>
              <a:buFont typeface="Arial" panose="020B0604020202020204" pitchFamily="34" charset="0"/>
              <a:buNone/>
              <a:tabLst/>
              <a:defRPr/>
            </a:pPr>
            <a:r>
              <a:rPr lang="en-US"/>
              <a:t>List content for top-down funnel content</a:t>
            </a:r>
          </a:p>
        </p:txBody>
      </p:sp>
      <p:sp>
        <p:nvSpPr>
          <p:cNvPr id="43" name="Text Placeholder 9">
            <a:extLst>
              <a:ext uri="{FF2B5EF4-FFF2-40B4-BE49-F238E27FC236}">
                <a16:creationId xmlns:a16="http://schemas.microsoft.com/office/drawing/2014/main" id="{CB6F6848-71DE-2740-BEAA-C4DA44369115}"/>
              </a:ext>
            </a:extLst>
          </p:cNvPr>
          <p:cNvSpPr>
            <a:spLocks noGrp="1"/>
          </p:cNvSpPr>
          <p:nvPr>
            <p:ph type="body" sz="quarter" idx="67" hasCustomPrompt="1"/>
          </p:nvPr>
        </p:nvSpPr>
        <p:spPr>
          <a:xfrm>
            <a:off x="816749" y="3807503"/>
            <a:ext cx="3315734" cy="936619"/>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This is where your body content, which goes right here below the subhead. This is where your body content.</a:t>
            </a:r>
          </a:p>
        </p:txBody>
      </p:sp>
      <p:sp>
        <p:nvSpPr>
          <p:cNvPr id="44" name="Text Placeholder 8">
            <a:extLst>
              <a:ext uri="{FF2B5EF4-FFF2-40B4-BE49-F238E27FC236}">
                <a16:creationId xmlns:a16="http://schemas.microsoft.com/office/drawing/2014/main" id="{886FEFD8-2D99-C842-AECD-EB1BAD556A20}"/>
              </a:ext>
            </a:extLst>
          </p:cNvPr>
          <p:cNvSpPr>
            <a:spLocks noGrp="1"/>
          </p:cNvSpPr>
          <p:nvPr>
            <p:ph type="body" sz="quarter" idx="68" hasCustomPrompt="1"/>
          </p:nvPr>
        </p:nvSpPr>
        <p:spPr>
          <a:xfrm>
            <a:off x="816749" y="3461842"/>
            <a:ext cx="3315734" cy="314658"/>
          </a:xfrm>
        </p:spPr>
        <p:txBody>
          <a:bodyPr/>
          <a:lstStyle>
            <a:lvl1pPr algn="l">
              <a:lnSpc>
                <a:spcPct val="100000"/>
              </a:lnSpc>
              <a:defRPr sz="1800" b="0" spc="150" baseline="0">
                <a:solidFill>
                  <a:schemeClr val="bg1"/>
                </a:solidFill>
              </a:defRPr>
            </a:lvl1pPr>
          </a:lstStyle>
          <a:p>
            <a:pPr lvl="0"/>
            <a:r>
              <a:rPr lang="en-US"/>
              <a:t>Subheadline Right Here</a:t>
            </a:r>
          </a:p>
        </p:txBody>
      </p:sp>
      <p:grpSp>
        <p:nvGrpSpPr>
          <p:cNvPr id="9" name="Group 8">
            <a:extLst>
              <a:ext uri="{FF2B5EF4-FFF2-40B4-BE49-F238E27FC236}">
                <a16:creationId xmlns:a16="http://schemas.microsoft.com/office/drawing/2014/main" id="{741D0DA5-D506-DA4C-A736-F813F28FCACF}"/>
              </a:ext>
            </a:extLst>
          </p:cNvPr>
          <p:cNvGrpSpPr/>
          <p:nvPr userDrawn="1"/>
        </p:nvGrpSpPr>
        <p:grpSpPr>
          <a:xfrm>
            <a:off x="4174154" y="1581936"/>
            <a:ext cx="3843692" cy="4324594"/>
            <a:chOff x="4440683" y="762667"/>
            <a:chExt cx="3252230" cy="3910672"/>
          </a:xfrm>
        </p:grpSpPr>
        <p:sp>
          <p:nvSpPr>
            <p:cNvPr id="36" name="Freeform 35">
              <a:extLst>
                <a:ext uri="{FF2B5EF4-FFF2-40B4-BE49-F238E27FC236}">
                  <a16:creationId xmlns:a16="http://schemas.microsoft.com/office/drawing/2014/main" id="{C651FA9B-6593-194F-8B1A-0566E01BD08F}"/>
                </a:ext>
              </a:extLst>
            </p:cNvPr>
            <p:cNvSpPr/>
            <p:nvPr userDrawn="1"/>
          </p:nvSpPr>
          <p:spPr>
            <a:xfrm>
              <a:off x="4440684" y="1061732"/>
              <a:ext cx="3252229" cy="3611607"/>
            </a:xfrm>
            <a:custGeom>
              <a:avLst/>
              <a:gdLst>
                <a:gd name="connsiteX0" fmla="*/ 0 w 3252229"/>
                <a:gd name="connsiteY0" fmla="*/ 0 h 3611607"/>
                <a:gd name="connsiteX1" fmla="*/ 3252229 w 3252229"/>
                <a:gd name="connsiteY1" fmla="*/ 0 h 3611607"/>
                <a:gd name="connsiteX2" fmla="*/ 1933825 w 3252229"/>
                <a:gd name="connsiteY2" fmla="*/ 2682954 h 3611607"/>
                <a:gd name="connsiteX3" fmla="*/ 1933307 w 3252229"/>
                <a:gd name="connsiteY3" fmla="*/ 2682954 h 3611607"/>
                <a:gd name="connsiteX4" fmla="*/ 1933307 w 3252229"/>
                <a:gd name="connsiteY4" fmla="*/ 3523274 h 3611607"/>
                <a:gd name="connsiteX5" fmla="*/ 1928093 w 3252229"/>
                <a:gd name="connsiteY5" fmla="*/ 3523274 h 3611607"/>
                <a:gd name="connsiteX6" fmla="*/ 1626113 w 3252229"/>
                <a:gd name="connsiteY6" fmla="*/ 3611607 h 3611607"/>
                <a:gd name="connsiteX7" fmla="*/ 1324133 w 3252229"/>
                <a:gd name="connsiteY7" fmla="*/ 3523274 h 3611607"/>
                <a:gd name="connsiteX8" fmla="*/ 1318921 w 3252229"/>
                <a:gd name="connsiteY8" fmla="*/ 3523274 h 3611607"/>
                <a:gd name="connsiteX9" fmla="*/ 1318921 w 3252229"/>
                <a:gd name="connsiteY9" fmla="*/ 2682954 h 3611607"/>
                <a:gd name="connsiteX10" fmla="*/ 1318404 w 3252229"/>
                <a:gd name="connsiteY10" fmla="*/ 2682954 h 361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2229" h="3611607">
                  <a:moveTo>
                    <a:pt x="0" y="0"/>
                  </a:moveTo>
                  <a:lnTo>
                    <a:pt x="3252229" y="0"/>
                  </a:lnTo>
                  <a:lnTo>
                    <a:pt x="1933825" y="2682954"/>
                  </a:lnTo>
                  <a:lnTo>
                    <a:pt x="1933307" y="2682954"/>
                  </a:lnTo>
                  <a:lnTo>
                    <a:pt x="1933307" y="3523274"/>
                  </a:lnTo>
                  <a:lnTo>
                    <a:pt x="1928093" y="3523274"/>
                  </a:lnTo>
                  <a:cubicBezTo>
                    <a:pt x="1928093" y="3572059"/>
                    <a:pt x="1792892" y="3611607"/>
                    <a:pt x="1626113" y="3611607"/>
                  </a:cubicBezTo>
                  <a:cubicBezTo>
                    <a:pt x="1459334" y="3611607"/>
                    <a:pt x="1324133" y="3572059"/>
                    <a:pt x="1324133" y="3523274"/>
                  </a:cubicBezTo>
                  <a:lnTo>
                    <a:pt x="1318921" y="3523274"/>
                  </a:lnTo>
                  <a:lnTo>
                    <a:pt x="1318921" y="2682954"/>
                  </a:lnTo>
                  <a:lnTo>
                    <a:pt x="1318404" y="2682954"/>
                  </a:lnTo>
                  <a:close/>
                </a:path>
              </a:pathLst>
            </a:custGeom>
            <a:gradFill flip="none" rotWithShape="1">
              <a:gsLst>
                <a:gs pos="20000">
                  <a:schemeClr val="accent5"/>
                </a:gs>
                <a:gs pos="100000">
                  <a:schemeClr val="accent4"/>
                </a:gs>
              </a:gsLst>
              <a:lin ang="10800000" scaled="1"/>
              <a:tileRect/>
            </a:gradFill>
            <a:ln w="254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CBE3C971-5BFC-2248-90E1-E61CF9091DBD}"/>
                </a:ext>
              </a:extLst>
            </p:cNvPr>
            <p:cNvSpPr/>
            <p:nvPr userDrawn="1"/>
          </p:nvSpPr>
          <p:spPr>
            <a:xfrm>
              <a:off x="4440683" y="762667"/>
              <a:ext cx="3252229" cy="598128"/>
            </a:xfrm>
            <a:prstGeom prst="ellipse">
              <a:avLst/>
            </a:prstGeom>
            <a:gradFill>
              <a:gsLst>
                <a:gs pos="0">
                  <a:schemeClr val="accent4"/>
                </a:gs>
                <a:gs pos="68000">
                  <a:schemeClr val="accent5"/>
                </a:gs>
              </a:gsLst>
              <a:lin ang="7800000" scaled="0"/>
            </a:gra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icture Placeholder 13">
            <a:extLst>
              <a:ext uri="{FF2B5EF4-FFF2-40B4-BE49-F238E27FC236}">
                <a16:creationId xmlns:a16="http://schemas.microsoft.com/office/drawing/2014/main" id="{0570ADD3-E8B0-7A4D-9A01-2E6198C7D55E}"/>
              </a:ext>
            </a:extLst>
          </p:cNvPr>
          <p:cNvSpPr>
            <a:spLocks noGrp="1"/>
          </p:cNvSpPr>
          <p:nvPr>
            <p:ph type="pic" sz="quarter" idx="69"/>
          </p:nvPr>
        </p:nvSpPr>
        <p:spPr>
          <a:xfrm>
            <a:off x="3435178" y="0"/>
            <a:ext cx="5379308" cy="2088519"/>
          </a:xfrm>
          <a:custGeom>
            <a:avLst/>
            <a:gdLst>
              <a:gd name="connsiteX0" fmla="*/ 0 w 3844310"/>
              <a:gd name="connsiteY0" fmla="*/ 0 h 1893888"/>
              <a:gd name="connsiteX1" fmla="*/ 3844310 w 3844310"/>
              <a:gd name="connsiteY1" fmla="*/ 0 h 1893888"/>
              <a:gd name="connsiteX2" fmla="*/ 3844310 w 3844310"/>
              <a:gd name="connsiteY2" fmla="*/ 1893888 h 1893888"/>
              <a:gd name="connsiteX3" fmla="*/ 0 w 3844310"/>
              <a:gd name="connsiteY3" fmla="*/ 1893888 h 1893888"/>
              <a:gd name="connsiteX4" fmla="*/ 0 w 3844310"/>
              <a:gd name="connsiteY4" fmla="*/ 0 h 1893888"/>
              <a:gd name="connsiteX0" fmla="*/ 0 w 4857564"/>
              <a:gd name="connsiteY0" fmla="*/ 0 h 1902126"/>
              <a:gd name="connsiteX1" fmla="*/ 4857564 w 4857564"/>
              <a:gd name="connsiteY1" fmla="*/ 8238 h 1902126"/>
              <a:gd name="connsiteX2" fmla="*/ 4857564 w 4857564"/>
              <a:gd name="connsiteY2" fmla="*/ 1902126 h 1902126"/>
              <a:gd name="connsiteX3" fmla="*/ 1013254 w 4857564"/>
              <a:gd name="connsiteY3" fmla="*/ 1902126 h 1902126"/>
              <a:gd name="connsiteX4" fmla="*/ 0 w 4857564"/>
              <a:gd name="connsiteY4" fmla="*/ 0 h 1902126"/>
              <a:gd name="connsiteX0" fmla="*/ 0 w 5912007"/>
              <a:gd name="connsiteY0" fmla="*/ 0 h 1902126"/>
              <a:gd name="connsiteX1" fmla="*/ 5912007 w 5912007"/>
              <a:gd name="connsiteY1" fmla="*/ 8238 h 1902126"/>
              <a:gd name="connsiteX2" fmla="*/ 4857564 w 5912007"/>
              <a:gd name="connsiteY2" fmla="*/ 1902126 h 1902126"/>
              <a:gd name="connsiteX3" fmla="*/ 1013254 w 5912007"/>
              <a:gd name="connsiteY3" fmla="*/ 1902126 h 1902126"/>
              <a:gd name="connsiteX4" fmla="*/ 0 w 5912007"/>
              <a:gd name="connsiteY4" fmla="*/ 0 h 1902126"/>
              <a:gd name="connsiteX0" fmla="*/ 0 w 5912007"/>
              <a:gd name="connsiteY0" fmla="*/ 0 h 2015625"/>
              <a:gd name="connsiteX1" fmla="*/ 5912007 w 5912007"/>
              <a:gd name="connsiteY1" fmla="*/ 8238 h 2015625"/>
              <a:gd name="connsiteX2" fmla="*/ 4857564 w 5912007"/>
              <a:gd name="connsiteY2" fmla="*/ 1902126 h 2015625"/>
              <a:gd name="connsiteX3" fmla="*/ 1013254 w 5912007"/>
              <a:gd name="connsiteY3" fmla="*/ 1902126 h 2015625"/>
              <a:gd name="connsiteX4" fmla="*/ 0 w 5912007"/>
              <a:gd name="connsiteY4" fmla="*/ 0 h 2015625"/>
              <a:gd name="connsiteX0" fmla="*/ 0 w 5912007"/>
              <a:gd name="connsiteY0" fmla="*/ 0 h 2096757"/>
              <a:gd name="connsiteX1" fmla="*/ 5912007 w 5912007"/>
              <a:gd name="connsiteY1" fmla="*/ 8238 h 2096757"/>
              <a:gd name="connsiteX2" fmla="*/ 4857564 w 5912007"/>
              <a:gd name="connsiteY2" fmla="*/ 1902126 h 2096757"/>
              <a:gd name="connsiteX3" fmla="*/ 1013254 w 5912007"/>
              <a:gd name="connsiteY3" fmla="*/ 1902126 h 2096757"/>
              <a:gd name="connsiteX4" fmla="*/ 0 w 5912007"/>
              <a:gd name="connsiteY4" fmla="*/ 0 h 2096757"/>
              <a:gd name="connsiteX0" fmla="*/ 0 w 5936720"/>
              <a:gd name="connsiteY0" fmla="*/ 16475 h 2088519"/>
              <a:gd name="connsiteX1" fmla="*/ 5936720 w 5936720"/>
              <a:gd name="connsiteY1" fmla="*/ 0 h 2088519"/>
              <a:gd name="connsiteX2" fmla="*/ 4882277 w 5936720"/>
              <a:gd name="connsiteY2" fmla="*/ 1893888 h 2088519"/>
              <a:gd name="connsiteX3" fmla="*/ 1037967 w 5936720"/>
              <a:gd name="connsiteY3" fmla="*/ 1893888 h 2088519"/>
              <a:gd name="connsiteX4" fmla="*/ 0 w 5936720"/>
              <a:gd name="connsiteY4" fmla="*/ 16475 h 2088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720" h="2088519">
                <a:moveTo>
                  <a:pt x="0" y="16475"/>
                </a:moveTo>
                <a:lnTo>
                  <a:pt x="5936720" y="0"/>
                </a:lnTo>
                <a:lnTo>
                  <a:pt x="4882277" y="1893888"/>
                </a:lnTo>
                <a:cubicBezTo>
                  <a:pt x="3567888" y="2157499"/>
                  <a:pt x="2344118" y="2149261"/>
                  <a:pt x="1037967" y="1893888"/>
                </a:cubicBezTo>
                <a:lnTo>
                  <a:pt x="0" y="16475"/>
                </a:lnTo>
                <a:close/>
              </a:path>
            </a:pathLst>
          </a:custGeom>
          <a:solidFill>
            <a:schemeClr val="bg2"/>
          </a:solidFill>
        </p:spPr>
        <p:txBody>
          <a:bodyPr/>
          <a:lstStyle/>
          <a:p>
            <a:endParaRPr lang="en-US"/>
          </a:p>
        </p:txBody>
      </p:sp>
      <p:sp>
        <p:nvSpPr>
          <p:cNvPr id="19" name="Arc 18">
            <a:extLst>
              <a:ext uri="{FF2B5EF4-FFF2-40B4-BE49-F238E27FC236}">
                <a16:creationId xmlns:a16="http://schemas.microsoft.com/office/drawing/2014/main" id="{49F09200-7563-0044-BC0E-FE8FC26E22DF}"/>
              </a:ext>
            </a:extLst>
          </p:cNvPr>
          <p:cNvSpPr/>
          <p:nvPr userDrawn="1"/>
        </p:nvSpPr>
        <p:spPr>
          <a:xfrm>
            <a:off x="4264735" y="1789247"/>
            <a:ext cx="3756675" cy="939253"/>
          </a:xfrm>
          <a:prstGeom prst="arc">
            <a:avLst>
              <a:gd name="adj1" fmla="val 620372"/>
              <a:gd name="adj2" fmla="val 10300776"/>
            </a:avLst>
          </a:prstGeom>
          <a:ln w="1270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A19CB3DB-2B3B-AD49-937F-0A461A0985DC}"/>
              </a:ext>
            </a:extLst>
          </p:cNvPr>
          <p:cNvSpPr/>
          <p:nvPr userDrawn="1"/>
        </p:nvSpPr>
        <p:spPr>
          <a:xfrm>
            <a:off x="4719763" y="2805683"/>
            <a:ext cx="2756038" cy="673016"/>
          </a:xfrm>
          <a:prstGeom prst="arc">
            <a:avLst>
              <a:gd name="adj1" fmla="val 537506"/>
              <a:gd name="adj2" fmla="val 10201806"/>
            </a:avLst>
          </a:prstGeom>
          <a:ln w="1270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03361082-AFA3-9E42-9FB2-A979E1D4C08F}"/>
              </a:ext>
            </a:extLst>
          </p:cNvPr>
          <p:cNvSpPr/>
          <p:nvPr userDrawn="1"/>
        </p:nvSpPr>
        <p:spPr>
          <a:xfrm>
            <a:off x="5059114" y="3188953"/>
            <a:ext cx="2167915" cy="1055216"/>
          </a:xfrm>
          <a:prstGeom prst="arc">
            <a:avLst>
              <a:gd name="adj1" fmla="val 1734117"/>
              <a:gd name="adj2" fmla="val 9371282"/>
            </a:avLst>
          </a:prstGeom>
          <a:ln w="1270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a:extLst>
              <a:ext uri="{FF2B5EF4-FFF2-40B4-BE49-F238E27FC236}">
                <a16:creationId xmlns:a16="http://schemas.microsoft.com/office/drawing/2014/main" id="{7915F8A7-CF6C-BD40-B369-A1F6DE68CC3F}"/>
              </a:ext>
            </a:extLst>
          </p:cNvPr>
          <p:cNvSpPr/>
          <p:nvPr userDrawn="1"/>
        </p:nvSpPr>
        <p:spPr>
          <a:xfrm>
            <a:off x="5522316" y="4031606"/>
            <a:ext cx="1144622" cy="939253"/>
          </a:xfrm>
          <a:prstGeom prst="arc">
            <a:avLst>
              <a:gd name="adj1" fmla="val 2788063"/>
              <a:gd name="adj2" fmla="val 7867684"/>
            </a:avLst>
          </a:prstGeom>
          <a:ln w="1270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0EC29183-ED08-AD46-B677-B41ADAC108DC}"/>
              </a:ext>
            </a:extLst>
          </p:cNvPr>
          <p:cNvSpPr/>
          <p:nvPr userDrawn="1"/>
        </p:nvSpPr>
        <p:spPr>
          <a:xfrm>
            <a:off x="5497784" y="4691107"/>
            <a:ext cx="1193686" cy="868739"/>
          </a:xfrm>
          <a:prstGeom prst="arc">
            <a:avLst>
              <a:gd name="adj1" fmla="val 2610270"/>
              <a:gd name="adj2" fmla="val 8169570"/>
            </a:avLst>
          </a:prstGeom>
          <a:ln w="12700">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211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0BB0461A-CAD3-49F4-A261-30799B50BB3A}"/>
              </a:ext>
            </a:extLst>
          </p:cNvPr>
          <p:cNvPicPr>
            <a:picLocks noChangeAspect="1"/>
          </p:cNvPicPr>
          <p:nvPr userDrawn="1"/>
        </p:nvPicPr>
        <p:blipFill>
          <a:blip r:embed="rId2"/>
          <a:stretch>
            <a:fillRect/>
          </a:stretch>
        </p:blipFill>
        <p:spPr>
          <a:xfrm>
            <a:off x="2177896" y="1620964"/>
            <a:ext cx="7836207" cy="3616071"/>
          </a:xfrm>
          <a:prstGeom prst="rect">
            <a:avLst/>
          </a:prstGeom>
        </p:spPr>
      </p:pic>
      <p:sp>
        <p:nvSpPr>
          <p:cNvPr id="11" name="Slide Number Placeholder 10">
            <a:extLst>
              <a:ext uri="{FF2B5EF4-FFF2-40B4-BE49-F238E27FC236}">
                <a16:creationId xmlns:a16="http://schemas.microsoft.com/office/drawing/2014/main" id="{D9D84C3C-1D4D-A743-ADC9-2CEF4F59DB35}"/>
              </a:ext>
            </a:extLst>
          </p:cNvPr>
          <p:cNvSpPr>
            <a:spLocks noGrp="1"/>
          </p:cNvSpPr>
          <p:nvPr>
            <p:ph type="sldNum" sz="quarter" idx="46"/>
          </p:nvPr>
        </p:nvSpPr>
        <p:spPr/>
        <p:txBody>
          <a:bodyPr/>
          <a:lstStyle/>
          <a:p>
            <a:fld id="{C05C7607-1828-3D46-80B9-C3C6AAC60978}" type="slidenum">
              <a:rPr lang="en-US" smtClean="0"/>
              <a:pPr/>
              <a:t>‹#›</a:t>
            </a:fld>
            <a:endParaRPr lang="en-US"/>
          </a:p>
        </p:txBody>
      </p:sp>
      <p:sp>
        <p:nvSpPr>
          <p:cNvPr id="3" name="Title 2">
            <a:extLst>
              <a:ext uri="{FF2B5EF4-FFF2-40B4-BE49-F238E27FC236}">
                <a16:creationId xmlns:a16="http://schemas.microsoft.com/office/drawing/2014/main" id="{30DA0B00-9ABA-9E49-9203-03F2FCAA7717}"/>
              </a:ext>
            </a:extLst>
          </p:cNvPr>
          <p:cNvSpPr>
            <a:spLocks noGrp="1"/>
          </p:cNvSpPr>
          <p:nvPr>
            <p:ph type="title" hasCustomPrompt="1"/>
          </p:nvPr>
        </p:nvSpPr>
        <p:spPr>
          <a:xfrm>
            <a:off x="6548576" y="4545341"/>
            <a:ext cx="5290250" cy="1423495"/>
          </a:xfrm>
        </p:spPr>
        <p:txBody>
          <a:bodyPr/>
          <a:lstStyle>
            <a:lvl1pPr algn="l">
              <a:lnSpc>
                <a:spcPct val="90000"/>
              </a:lnSpc>
              <a:defRPr/>
            </a:lvl1pPr>
          </a:lstStyle>
          <a:p>
            <a:r>
              <a:rPr lang="en-US"/>
              <a:t>Process Slide Header</a:t>
            </a:r>
          </a:p>
        </p:txBody>
      </p:sp>
      <p:sp>
        <p:nvSpPr>
          <p:cNvPr id="62" name="Text Placeholder 9">
            <a:extLst>
              <a:ext uri="{FF2B5EF4-FFF2-40B4-BE49-F238E27FC236}">
                <a16:creationId xmlns:a16="http://schemas.microsoft.com/office/drawing/2014/main" id="{AD98C393-05A5-4242-A2D4-60F5496FF8E0}"/>
              </a:ext>
            </a:extLst>
          </p:cNvPr>
          <p:cNvSpPr>
            <a:spLocks noGrp="1"/>
          </p:cNvSpPr>
          <p:nvPr>
            <p:ph type="body" sz="quarter" idx="69" hasCustomPrompt="1"/>
          </p:nvPr>
        </p:nvSpPr>
        <p:spPr>
          <a:xfrm>
            <a:off x="8295569" y="815194"/>
            <a:ext cx="2783472"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63" name="Text Placeholder 8">
            <a:extLst>
              <a:ext uri="{FF2B5EF4-FFF2-40B4-BE49-F238E27FC236}">
                <a16:creationId xmlns:a16="http://schemas.microsoft.com/office/drawing/2014/main" id="{93F5CF96-102A-A844-ABAB-69B78F550B67}"/>
              </a:ext>
            </a:extLst>
          </p:cNvPr>
          <p:cNvSpPr>
            <a:spLocks noGrp="1"/>
          </p:cNvSpPr>
          <p:nvPr>
            <p:ph type="body" sz="quarter" idx="70" hasCustomPrompt="1"/>
          </p:nvPr>
        </p:nvSpPr>
        <p:spPr>
          <a:xfrm>
            <a:off x="8295569" y="469532"/>
            <a:ext cx="2783472"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64" name="Text Placeholder 9">
            <a:extLst>
              <a:ext uri="{FF2B5EF4-FFF2-40B4-BE49-F238E27FC236}">
                <a16:creationId xmlns:a16="http://schemas.microsoft.com/office/drawing/2014/main" id="{37145ACA-90AB-EB46-B2B5-C452B72208D0}"/>
              </a:ext>
            </a:extLst>
          </p:cNvPr>
          <p:cNvSpPr>
            <a:spLocks noGrp="1"/>
          </p:cNvSpPr>
          <p:nvPr>
            <p:ph type="body" sz="quarter" idx="71" hasCustomPrompt="1"/>
          </p:nvPr>
        </p:nvSpPr>
        <p:spPr>
          <a:xfrm>
            <a:off x="9216691" y="3188549"/>
            <a:ext cx="2442096"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65" name="Text Placeholder 8">
            <a:extLst>
              <a:ext uri="{FF2B5EF4-FFF2-40B4-BE49-F238E27FC236}">
                <a16:creationId xmlns:a16="http://schemas.microsoft.com/office/drawing/2014/main" id="{37E783F8-4C8B-6642-A7DB-D4A5F6CC8D99}"/>
              </a:ext>
            </a:extLst>
          </p:cNvPr>
          <p:cNvSpPr>
            <a:spLocks noGrp="1"/>
          </p:cNvSpPr>
          <p:nvPr>
            <p:ph type="body" sz="quarter" idx="72" hasCustomPrompt="1"/>
          </p:nvPr>
        </p:nvSpPr>
        <p:spPr>
          <a:xfrm>
            <a:off x="9216691" y="2842887"/>
            <a:ext cx="2442096"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69" name="Text Placeholder 9">
            <a:extLst>
              <a:ext uri="{FF2B5EF4-FFF2-40B4-BE49-F238E27FC236}">
                <a16:creationId xmlns:a16="http://schemas.microsoft.com/office/drawing/2014/main" id="{7D5254C4-A3E4-B84D-9EDB-A8E9694F335D}"/>
              </a:ext>
            </a:extLst>
          </p:cNvPr>
          <p:cNvSpPr>
            <a:spLocks noGrp="1"/>
          </p:cNvSpPr>
          <p:nvPr>
            <p:ph type="body" sz="quarter" idx="73" hasCustomPrompt="1"/>
          </p:nvPr>
        </p:nvSpPr>
        <p:spPr>
          <a:xfrm>
            <a:off x="1654771" y="1227461"/>
            <a:ext cx="2783472"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70" name="Text Placeholder 8">
            <a:extLst>
              <a:ext uri="{FF2B5EF4-FFF2-40B4-BE49-F238E27FC236}">
                <a16:creationId xmlns:a16="http://schemas.microsoft.com/office/drawing/2014/main" id="{B6DA2FFA-1D59-F141-A1A1-6AF897EBA2CF}"/>
              </a:ext>
            </a:extLst>
          </p:cNvPr>
          <p:cNvSpPr>
            <a:spLocks noGrp="1"/>
          </p:cNvSpPr>
          <p:nvPr>
            <p:ph type="body" sz="quarter" idx="74" hasCustomPrompt="1"/>
          </p:nvPr>
        </p:nvSpPr>
        <p:spPr>
          <a:xfrm>
            <a:off x="1654771" y="881799"/>
            <a:ext cx="2783472"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71" name="Text Placeholder 9">
            <a:extLst>
              <a:ext uri="{FF2B5EF4-FFF2-40B4-BE49-F238E27FC236}">
                <a16:creationId xmlns:a16="http://schemas.microsoft.com/office/drawing/2014/main" id="{3C4362C1-5C4F-374C-8C7E-EDAA1E8BD2EB}"/>
              </a:ext>
            </a:extLst>
          </p:cNvPr>
          <p:cNvSpPr>
            <a:spLocks noGrp="1"/>
          </p:cNvSpPr>
          <p:nvPr>
            <p:ph type="body" sz="quarter" idx="75" hasCustomPrompt="1"/>
          </p:nvPr>
        </p:nvSpPr>
        <p:spPr>
          <a:xfrm>
            <a:off x="351141" y="4634630"/>
            <a:ext cx="2783472"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72" name="Text Placeholder 8">
            <a:extLst>
              <a:ext uri="{FF2B5EF4-FFF2-40B4-BE49-F238E27FC236}">
                <a16:creationId xmlns:a16="http://schemas.microsoft.com/office/drawing/2014/main" id="{ADDC823F-BA17-424E-9646-26FDC2E63238}"/>
              </a:ext>
            </a:extLst>
          </p:cNvPr>
          <p:cNvSpPr>
            <a:spLocks noGrp="1"/>
          </p:cNvSpPr>
          <p:nvPr>
            <p:ph type="body" sz="quarter" idx="76" hasCustomPrompt="1"/>
          </p:nvPr>
        </p:nvSpPr>
        <p:spPr>
          <a:xfrm>
            <a:off x="351141" y="4288968"/>
            <a:ext cx="2783472"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73" name="Text Placeholder 9">
            <a:extLst>
              <a:ext uri="{FF2B5EF4-FFF2-40B4-BE49-F238E27FC236}">
                <a16:creationId xmlns:a16="http://schemas.microsoft.com/office/drawing/2014/main" id="{1113DE64-CFDA-804F-AB59-F92FBCEAF2B2}"/>
              </a:ext>
            </a:extLst>
          </p:cNvPr>
          <p:cNvSpPr>
            <a:spLocks noGrp="1"/>
          </p:cNvSpPr>
          <p:nvPr>
            <p:ph type="body" sz="quarter" idx="77" hasCustomPrompt="1"/>
          </p:nvPr>
        </p:nvSpPr>
        <p:spPr>
          <a:xfrm>
            <a:off x="4873726" y="841591"/>
            <a:ext cx="2783472"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74" name="Text Placeholder 8">
            <a:extLst>
              <a:ext uri="{FF2B5EF4-FFF2-40B4-BE49-F238E27FC236}">
                <a16:creationId xmlns:a16="http://schemas.microsoft.com/office/drawing/2014/main" id="{82B64009-15E2-CE49-82AC-CA7437B2D7FF}"/>
              </a:ext>
            </a:extLst>
          </p:cNvPr>
          <p:cNvSpPr>
            <a:spLocks noGrp="1"/>
          </p:cNvSpPr>
          <p:nvPr>
            <p:ph type="body" sz="quarter" idx="78" hasCustomPrompt="1"/>
          </p:nvPr>
        </p:nvSpPr>
        <p:spPr>
          <a:xfrm>
            <a:off x="4873726" y="495929"/>
            <a:ext cx="2783472"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75" name="Text Placeholder 9">
            <a:extLst>
              <a:ext uri="{FF2B5EF4-FFF2-40B4-BE49-F238E27FC236}">
                <a16:creationId xmlns:a16="http://schemas.microsoft.com/office/drawing/2014/main" id="{2F084E8D-A5E2-9E4E-AB62-3909E5350106}"/>
              </a:ext>
            </a:extLst>
          </p:cNvPr>
          <p:cNvSpPr>
            <a:spLocks noGrp="1"/>
          </p:cNvSpPr>
          <p:nvPr>
            <p:ph type="body" sz="quarter" idx="79" hasCustomPrompt="1"/>
          </p:nvPr>
        </p:nvSpPr>
        <p:spPr>
          <a:xfrm>
            <a:off x="601952" y="2511849"/>
            <a:ext cx="2783471" cy="58083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76" name="Text Placeholder 8">
            <a:extLst>
              <a:ext uri="{FF2B5EF4-FFF2-40B4-BE49-F238E27FC236}">
                <a16:creationId xmlns:a16="http://schemas.microsoft.com/office/drawing/2014/main" id="{212AA52B-A234-3D41-B3C8-B301B0A166E4}"/>
              </a:ext>
            </a:extLst>
          </p:cNvPr>
          <p:cNvSpPr>
            <a:spLocks noGrp="1"/>
          </p:cNvSpPr>
          <p:nvPr>
            <p:ph type="body" sz="quarter" idx="80" hasCustomPrompt="1"/>
          </p:nvPr>
        </p:nvSpPr>
        <p:spPr>
          <a:xfrm>
            <a:off x="601953" y="2166187"/>
            <a:ext cx="2783470" cy="314658"/>
          </a:xfrm>
        </p:spPr>
        <p:txBody>
          <a:bodyPr/>
          <a:lstStyle>
            <a:lvl1pPr algn="l">
              <a:lnSpc>
                <a:spcPct val="100000"/>
              </a:lnSpc>
              <a:defRPr sz="1800" b="0" spc="150" baseline="0">
                <a:solidFill>
                  <a:schemeClr val="tx1"/>
                </a:solidFill>
              </a:defRPr>
            </a:lvl1pPr>
          </a:lstStyle>
          <a:p>
            <a:pPr lvl="0"/>
            <a:r>
              <a:rPr lang="en-US"/>
              <a:t>Subheadline Here</a:t>
            </a:r>
          </a:p>
        </p:txBody>
      </p:sp>
      <p:sp>
        <p:nvSpPr>
          <p:cNvPr id="84" name="Text Placeholder 9">
            <a:extLst>
              <a:ext uri="{FF2B5EF4-FFF2-40B4-BE49-F238E27FC236}">
                <a16:creationId xmlns:a16="http://schemas.microsoft.com/office/drawing/2014/main" id="{4647B3C0-9947-9B4F-8D05-13FA1C5F0303}"/>
              </a:ext>
            </a:extLst>
          </p:cNvPr>
          <p:cNvSpPr>
            <a:spLocks noGrp="1"/>
          </p:cNvSpPr>
          <p:nvPr>
            <p:ph type="body" sz="quarter" idx="81" hasCustomPrompt="1"/>
          </p:nvPr>
        </p:nvSpPr>
        <p:spPr>
          <a:xfrm>
            <a:off x="2747808" y="5698801"/>
            <a:ext cx="2783472" cy="513970"/>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tx2"/>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 </a:t>
            </a:r>
          </a:p>
        </p:txBody>
      </p:sp>
      <p:sp>
        <p:nvSpPr>
          <p:cNvPr id="85" name="Text Placeholder 8">
            <a:extLst>
              <a:ext uri="{FF2B5EF4-FFF2-40B4-BE49-F238E27FC236}">
                <a16:creationId xmlns:a16="http://schemas.microsoft.com/office/drawing/2014/main" id="{569AC307-E45F-9840-AF2B-230151085140}"/>
              </a:ext>
            </a:extLst>
          </p:cNvPr>
          <p:cNvSpPr>
            <a:spLocks noGrp="1"/>
          </p:cNvSpPr>
          <p:nvPr>
            <p:ph type="body" sz="quarter" idx="82" hasCustomPrompt="1"/>
          </p:nvPr>
        </p:nvSpPr>
        <p:spPr>
          <a:xfrm>
            <a:off x="2747808" y="5353139"/>
            <a:ext cx="2783472" cy="314658"/>
          </a:xfrm>
        </p:spPr>
        <p:txBody>
          <a:bodyPr/>
          <a:lstStyle>
            <a:lvl1pPr algn="l">
              <a:lnSpc>
                <a:spcPct val="100000"/>
              </a:lnSpc>
              <a:defRPr sz="1800" b="0" spc="150" baseline="0">
                <a:solidFill>
                  <a:schemeClr val="tx1"/>
                </a:solidFill>
              </a:defRPr>
            </a:lvl1pPr>
          </a:lstStyle>
          <a:p>
            <a:pPr lvl="0"/>
            <a:r>
              <a:rPr lang="en-US"/>
              <a:t>Subheadline Here</a:t>
            </a:r>
          </a:p>
        </p:txBody>
      </p:sp>
    </p:spTree>
    <p:extLst>
      <p:ext uri="{BB962C8B-B14F-4D97-AF65-F5344CB8AC3E}">
        <p14:creationId xmlns:p14="http://schemas.microsoft.com/office/powerpoint/2010/main" val="27920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sp>
        <p:nvSpPr>
          <p:cNvPr id="9" name="Text Placeholder 7">
            <a:extLst>
              <a:ext uri="{FF2B5EF4-FFF2-40B4-BE49-F238E27FC236}">
                <a16:creationId xmlns:a16="http://schemas.microsoft.com/office/drawing/2014/main" id="{380DA291-A99E-124D-AFD4-2382208961EC}"/>
              </a:ext>
            </a:extLst>
          </p:cNvPr>
          <p:cNvSpPr>
            <a:spLocks noGrp="1"/>
          </p:cNvSpPr>
          <p:nvPr>
            <p:ph type="body" sz="quarter" idx="57" hasCustomPrompt="1"/>
          </p:nvPr>
        </p:nvSpPr>
        <p:spPr>
          <a:xfrm>
            <a:off x="878036" y="5579745"/>
            <a:ext cx="3953848" cy="514350"/>
          </a:xfrm>
        </p:spPr>
        <p:txBody>
          <a:bodyPr anchor="ctr"/>
          <a:lstStyle>
            <a:lvl1pPr algn="l">
              <a:lnSpc>
                <a:spcPct val="100000"/>
              </a:lnSpc>
              <a:defRPr sz="1800" b="0">
                <a:solidFill>
                  <a:schemeClr val="bg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pic>
        <p:nvPicPr>
          <p:cNvPr id="6" name="Picture 5">
            <a:extLst>
              <a:ext uri="{FF2B5EF4-FFF2-40B4-BE49-F238E27FC236}">
                <a16:creationId xmlns:a16="http://schemas.microsoft.com/office/drawing/2014/main" id="{812D1E46-BEEE-A240-96FD-4F3ACDCEBDE7}"/>
              </a:ext>
            </a:extLst>
          </p:cNvPr>
          <p:cNvPicPr>
            <a:picLocks noChangeAspect="1"/>
          </p:cNvPicPr>
          <p:nvPr userDrawn="1"/>
        </p:nvPicPr>
        <p:blipFill>
          <a:blip r:embed="rId2"/>
          <a:srcRect/>
          <a:stretch/>
        </p:blipFill>
        <p:spPr>
          <a:xfrm>
            <a:off x="10615949" y="6481478"/>
            <a:ext cx="1447073" cy="164296"/>
          </a:xfrm>
          <a:prstGeom prst="rect">
            <a:avLst/>
          </a:prstGeom>
        </p:spPr>
      </p:pic>
    </p:spTree>
    <p:extLst>
      <p:ext uri="{BB962C8B-B14F-4D97-AF65-F5344CB8AC3E}">
        <p14:creationId xmlns:p14="http://schemas.microsoft.com/office/powerpoint/2010/main" val="175277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Slide Number Placeholder 10">
            <a:extLst>
              <a:ext uri="{FF2B5EF4-FFF2-40B4-BE49-F238E27FC236}">
                <a16:creationId xmlns:a16="http://schemas.microsoft.com/office/drawing/2014/main" id="{08E2A470-E3CA-48E7-A39F-7414BC11C022}"/>
              </a:ext>
            </a:extLst>
          </p:cNvPr>
          <p:cNvSpPr>
            <a:spLocks noGrp="1"/>
          </p:cNvSpPr>
          <p:nvPr>
            <p:ph type="sldNum" sz="quarter" idx="46"/>
          </p:nvPr>
        </p:nvSpPr>
        <p:spPr>
          <a:xfrm>
            <a:off x="10025449" y="6381064"/>
            <a:ext cx="518984" cy="365125"/>
          </a:xfrm>
        </p:spPr>
        <p:txBody>
          <a:bodyPr/>
          <a:lstStyle/>
          <a:p>
            <a:fld id="{C05C7607-1828-3D46-80B9-C3C6AAC60978}" type="slidenum">
              <a:rPr lang="en-US" smtClean="0"/>
              <a:pPr/>
              <a:t>‹#›</a:t>
            </a:fld>
            <a:endParaRPr lang="en-US"/>
          </a:p>
        </p:txBody>
      </p:sp>
    </p:spTree>
    <p:extLst>
      <p:ext uri="{BB962C8B-B14F-4D97-AF65-F5344CB8AC3E}">
        <p14:creationId xmlns:p14="http://schemas.microsoft.com/office/powerpoint/2010/main" val="175277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8" name="Picture Placeholder 6">
            <a:extLst>
              <a:ext uri="{FF2B5EF4-FFF2-40B4-BE49-F238E27FC236}">
                <a16:creationId xmlns:a16="http://schemas.microsoft.com/office/drawing/2014/main" id="{D1A74457-6C61-E640-BEC6-7BE2291BC14B}"/>
              </a:ext>
            </a:extLst>
          </p:cNvPr>
          <p:cNvSpPr>
            <a:spLocks noGrp="1"/>
          </p:cNvSpPr>
          <p:nvPr>
            <p:ph type="pic" sz="quarter" idx="36"/>
          </p:nvPr>
        </p:nvSpPr>
        <p:spPr>
          <a:xfrm>
            <a:off x="0" y="0"/>
            <a:ext cx="12192000" cy="3625940"/>
          </a:xfrm>
          <a:solidFill>
            <a:schemeClr val="accent1"/>
          </a:solidFill>
        </p:spPr>
        <p:txBody>
          <a:bodyPr/>
          <a:lstStyle/>
          <a:p>
            <a:endParaRPr lang="en-US"/>
          </a:p>
        </p:txBody>
      </p:sp>
      <p:sp>
        <p:nvSpPr>
          <p:cNvPr id="2" name="Title 1">
            <a:extLst>
              <a:ext uri="{FF2B5EF4-FFF2-40B4-BE49-F238E27FC236}">
                <a16:creationId xmlns:a16="http://schemas.microsoft.com/office/drawing/2014/main" id="{69822D05-8524-F144-9BFF-1E005C8693D2}"/>
              </a:ext>
            </a:extLst>
          </p:cNvPr>
          <p:cNvSpPr>
            <a:spLocks noGrp="1"/>
          </p:cNvSpPr>
          <p:nvPr>
            <p:ph type="title"/>
          </p:nvPr>
        </p:nvSpPr>
        <p:spPr>
          <a:xfrm>
            <a:off x="354227" y="609600"/>
            <a:ext cx="11557687" cy="757490"/>
          </a:xfrm>
        </p:spPr>
        <p:txBody>
          <a:bodyPr/>
          <a:lstStyle>
            <a:lvl1pPr algn="ct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A4D9D975-783E-4944-856B-A1061CAC0A82}"/>
              </a:ext>
            </a:extLst>
          </p:cNvPr>
          <p:cNvSpPr>
            <a:spLocks noGrp="1"/>
          </p:cNvSpPr>
          <p:nvPr>
            <p:ph type="sldNum" sz="quarter" idx="12"/>
          </p:nvPr>
        </p:nvSpPr>
        <p:spPr/>
        <p:txBody>
          <a:bodyPr/>
          <a:lstStyle/>
          <a:p>
            <a:fld id="{81F9FD3F-936D-8F4E-8387-6B4EAC3545DC}" type="slidenum">
              <a:rPr lang="en-US" smtClean="0"/>
              <a:t>‹#›</a:t>
            </a:fld>
            <a:endParaRPr lang="en-US"/>
          </a:p>
        </p:txBody>
      </p:sp>
      <p:sp>
        <p:nvSpPr>
          <p:cNvPr id="50" name="Text Placeholder 7">
            <a:extLst>
              <a:ext uri="{FF2B5EF4-FFF2-40B4-BE49-F238E27FC236}">
                <a16:creationId xmlns:a16="http://schemas.microsoft.com/office/drawing/2014/main" id="{BED8A578-CFF9-4C4C-BB39-AB20AA852250}"/>
              </a:ext>
            </a:extLst>
          </p:cNvPr>
          <p:cNvSpPr>
            <a:spLocks noGrp="1"/>
          </p:cNvSpPr>
          <p:nvPr>
            <p:ph type="body" sz="quarter" idx="43" hasCustomPrompt="1"/>
          </p:nvPr>
        </p:nvSpPr>
        <p:spPr>
          <a:xfrm>
            <a:off x="5087245" y="4184764"/>
            <a:ext cx="201751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sp>
        <p:nvSpPr>
          <p:cNvPr id="51" name="Text Placeholder 12">
            <a:extLst>
              <a:ext uri="{FF2B5EF4-FFF2-40B4-BE49-F238E27FC236}">
                <a16:creationId xmlns:a16="http://schemas.microsoft.com/office/drawing/2014/main" id="{FA7A42C3-02A3-F64D-B7B0-2173388783F0}"/>
              </a:ext>
            </a:extLst>
          </p:cNvPr>
          <p:cNvSpPr>
            <a:spLocks noGrp="1"/>
          </p:cNvSpPr>
          <p:nvPr>
            <p:ph type="body" sz="quarter" idx="52" hasCustomPrompt="1"/>
          </p:nvPr>
        </p:nvSpPr>
        <p:spPr>
          <a:xfrm>
            <a:off x="5087246" y="4744797"/>
            <a:ext cx="2017507" cy="894003"/>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a:t>
            </a:r>
          </a:p>
        </p:txBody>
      </p:sp>
      <p:sp>
        <p:nvSpPr>
          <p:cNvPr id="52" name="Text Placeholder 7">
            <a:extLst>
              <a:ext uri="{FF2B5EF4-FFF2-40B4-BE49-F238E27FC236}">
                <a16:creationId xmlns:a16="http://schemas.microsoft.com/office/drawing/2014/main" id="{54C2A62D-D513-0F46-B46D-11F64F0ABCF1}"/>
              </a:ext>
            </a:extLst>
          </p:cNvPr>
          <p:cNvSpPr>
            <a:spLocks noGrp="1"/>
          </p:cNvSpPr>
          <p:nvPr>
            <p:ph type="body" sz="quarter" idx="53" hasCustomPrompt="1"/>
          </p:nvPr>
        </p:nvSpPr>
        <p:spPr>
          <a:xfrm>
            <a:off x="7438878" y="4184764"/>
            <a:ext cx="201751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sp>
        <p:nvSpPr>
          <p:cNvPr id="53" name="Text Placeholder 12">
            <a:extLst>
              <a:ext uri="{FF2B5EF4-FFF2-40B4-BE49-F238E27FC236}">
                <a16:creationId xmlns:a16="http://schemas.microsoft.com/office/drawing/2014/main" id="{A9ABEDCF-9FD3-9F4C-8FFD-83E7F7A4AAD9}"/>
              </a:ext>
            </a:extLst>
          </p:cNvPr>
          <p:cNvSpPr>
            <a:spLocks noGrp="1"/>
          </p:cNvSpPr>
          <p:nvPr>
            <p:ph type="body" sz="quarter" idx="54" hasCustomPrompt="1"/>
          </p:nvPr>
        </p:nvSpPr>
        <p:spPr>
          <a:xfrm>
            <a:off x="7438878" y="4744797"/>
            <a:ext cx="2017508" cy="894003"/>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a:t>
            </a:r>
          </a:p>
        </p:txBody>
      </p:sp>
      <p:sp>
        <p:nvSpPr>
          <p:cNvPr id="56" name="Text Placeholder 7">
            <a:extLst>
              <a:ext uri="{FF2B5EF4-FFF2-40B4-BE49-F238E27FC236}">
                <a16:creationId xmlns:a16="http://schemas.microsoft.com/office/drawing/2014/main" id="{24585860-4A21-CE48-882A-E0CFBFA9E326}"/>
              </a:ext>
            </a:extLst>
          </p:cNvPr>
          <p:cNvSpPr>
            <a:spLocks noGrp="1"/>
          </p:cNvSpPr>
          <p:nvPr>
            <p:ph type="body" sz="quarter" idx="55" hasCustomPrompt="1"/>
          </p:nvPr>
        </p:nvSpPr>
        <p:spPr>
          <a:xfrm>
            <a:off x="9790510" y="4184764"/>
            <a:ext cx="201751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sp>
        <p:nvSpPr>
          <p:cNvPr id="57" name="Text Placeholder 12">
            <a:extLst>
              <a:ext uri="{FF2B5EF4-FFF2-40B4-BE49-F238E27FC236}">
                <a16:creationId xmlns:a16="http://schemas.microsoft.com/office/drawing/2014/main" id="{341BBC8C-B29F-A146-A3BE-2D0117D5BC7C}"/>
              </a:ext>
            </a:extLst>
          </p:cNvPr>
          <p:cNvSpPr>
            <a:spLocks noGrp="1"/>
          </p:cNvSpPr>
          <p:nvPr>
            <p:ph type="body" sz="quarter" idx="56" hasCustomPrompt="1"/>
          </p:nvPr>
        </p:nvSpPr>
        <p:spPr>
          <a:xfrm>
            <a:off x="9790511" y="4744797"/>
            <a:ext cx="2017508" cy="894003"/>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a:t>
            </a:r>
          </a:p>
        </p:txBody>
      </p:sp>
      <p:sp>
        <p:nvSpPr>
          <p:cNvPr id="58" name="Text Placeholder 7">
            <a:extLst>
              <a:ext uri="{FF2B5EF4-FFF2-40B4-BE49-F238E27FC236}">
                <a16:creationId xmlns:a16="http://schemas.microsoft.com/office/drawing/2014/main" id="{0512D96F-EC9F-9744-B336-82D2DF806639}"/>
              </a:ext>
            </a:extLst>
          </p:cNvPr>
          <p:cNvSpPr>
            <a:spLocks noGrp="1"/>
          </p:cNvSpPr>
          <p:nvPr>
            <p:ph type="body" sz="quarter" idx="57" hasCustomPrompt="1"/>
          </p:nvPr>
        </p:nvSpPr>
        <p:spPr>
          <a:xfrm>
            <a:off x="404792" y="4184764"/>
            <a:ext cx="201751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sp>
        <p:nvSpPr>
          <p:cNvPr id="59" name="Text Placeholder 12">
            <a:extLst>
              <a:ext uri="{FF2B5EF4-FFF2-40B4-BE49-F238E27FC236}">
                <a16:creationId xmlns:a16="http://schemas.microsoft.com/office/drawing/2014/main" id="{97E40EE1-61EF-DC42-922A-ED2E04CDDE1E}"/>
              </a:ext>
            </a:extLst>
          </p:cNvPr>
          <p:cNvSpPr>
            <a:spLocks noGrp="1"/>
          </p:cNvSpPr>
          <p:nvPr>
            <p:ph type="body" sz="quarter" idx="58" hasCustomPrompt="1"/>
          </p:nvPr>
        </p:nvSpPr>
        <p:spPr>
          <a:xfrm>
            <a:off x="404792" y="4744797"/>
            <a:ext cx="2017508" cy="894003"/>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a:t>
            </a:r>
          </a:p>
        </p:txBody>
      </p:sp>
      <p:sp>
        <p:nvSpPr>
          <p:cNvPr id="60" name="Text Placeholder 7">
            <a:extLst>
              <a:ext uri="{FF2B5EF4-FFF2-40B4-BE49-F238E27FC236}">
                <a16:creationId xmlns:a16="http://schemas.microsoft.com/office/drawing/2014/main" id="{19D7CD78-0FD6-3C42-A488-EA44CBA1E409}"/>
              </a:ext>
            </a:extLst>
          </p:cNvPr>
          <p:cNvSpPr>
            <a:spLocks noGrp="1"/>
          </p:cNvSpPr>
          <p:nvPr>
            <p:ph type="body" sz="quarter" idx="59" hasCustomPrompt="1"/>
          </p:nvPr>
        </p:nvSpPr>
        <p:spPr>
          <a:xfrm>
            <a:off x="2756424" y="4184764"/>
            <a:ext cx="2017510" cy="514350"/>
          </a:xfrm>
        </p:spPr>
        <p:txBody>
          <a:bodyPr anchor="ctr"/>
          <a:lstStyle>
            <a:lvl1pPr algn="ctr">
              <a:lnSpc>
                <a:spcPct val="100000"/>
              </a:lnSpc>
              <a:defRPr sz="1800" b="0">
                <a:solidFill>
                  <a:schemeClr val="tx1"/>
                </a:solidFill>
              </a:defRPr>
            </a:lvl1pPr>
            <a:lvl2pPr>
              <a:defRPr sz="1800" b="1">
                <a:solidFill>
                  <a:schemeClr val="bg1"/>
                </a:solidFill>
              </a:defRPr>
            </a:lvl2pPr>
            <a:lvl3pPr>
              <a:defRPr sz="1800" b="1">
                <a:solidFill>
                  <a:schemeClr val="bg1"/>
                </a:solidFill>
              </a:defRPr>
            </a:lvl3pPr>
            <a:lvl4pPr>
              <a:defRPr sz="1800" b="1">
                <a:solidFill>
                  <a:schemeClr val="bg1"/>
                </a:solidFill>
              </a:defRPr>
            </a:lvl4pPr>
            <a:lvl5pPr>
              <a:defRPr sz="1800" b="1">
                <a:solidFill>
                  <a:schemeClr val="bg1"/>
                </a:solidFill>
              </a:defRPr>
            </a:lvl5pPr>
          </a:lstStyle>
          <a:p>
            <a:pPr lvl="0"/>
            <a:r>
              <a:rPr lang="en-US"/>
              <a:t>Subheadline Right Here</a:t>
            </a:r>
          </a:p>
        </p:txBody>
      </p:sp>
      <p:sp>
        <p:nvSpPr>
          <p:cNvPr id="61" name="Text Placeholder 12">
            <a:extLst>
              <a:ext uri="{FF2B5EF4-FFF2-40B4-BE49-F238E27FC236}">
                <a16:creationId xmlns:a16="http://schemas.microsoft.com/office/drawing/2014/main" id="{9CD01BF3-12A3-DA4C-99CE-BBDFCBF2999E}"/>
              </a:ext>
            </a:extLst>
          </p:cNvPr>
          <p:cNvSpPr>
            <a:spLocks noGrp="1"/>
          </p:cNvSpPr>
          <p:nvPr>
            <p:ph type="body" sz="quarter" idx="60" hasCustomPrompt="1"/>
          </p:nvPr>
        </p:nvSpPr>
        <p:spPr>
          <a:xfrm>
            <a:off x="2756425" y="4744797"/>
            <a:ext cx="2017508" cy="894003"/>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solidFill>
                  <a:schemeClr val="tx2"/>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This is where your body content, which goes right here below the subhead.</a:t>
            </a:r>
          </a:p>
        </p:txBody>
      </p:sp>
      <p:sp>
        <p:nvSpPr>
          <p:cNvPr id="89" name="Text Placeholder 12">
            <a:extLst>
              <a:ext uri="{FF2B5EF4-FFF2-40B4-BE49-F238E27FC236}">
                <a16:creationId xmlns:a16="http://schemas.microsoft.com/office/drawing/2014/main" id="{C5DF17C0-FBE7-484D-8CAF-5075B2E4573A}"/>
              </a:ext>
            </a:extLst>
          </p:cNvPr>
          <p:cNvSpPr>
            <a:spLocks noGrp="1"/>
          </p:cNvSpPr>
          <p:nvPr>
            <p:ph type="body" sz="quarter" idx="61" hasCustomPrompt="1"/>
          </p:nvPr>
        </p:nvSpPr>
        <p:spPr>
          <a:xfrm>
            <a:off x="1152813" y="3455407"/>
            <a:ext cx="479839" cy="32635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pc="100" baseline="0">
                <a:solidFill>
                  <a:schemeClr val="bg1"/>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01</a:t>
            </a:r>
          </a:p>
        </p:txBody>
      </p:sp>
      <p:sp>
        <p:nvSpPr>
          <p:cNvPr id="90" name="Text Placeholder 12">
            <a:extLst>
              <a:ext uri="{FF2B5EF4-FFF2-40B4-BE49-F238E27FC236}">
                <a16:creationId xmlns:a16="http://schemas.microsoft.com/office/drawing/2014/main" id="{B632E5B7-3319-DC41-A875-8CE58021B547}"/>
              </a:ext>
            </a:extLst>
          </p:cNvPr>
          <p:cNvSpPr>
            <a:spLocks noGrp="1"/>
          </p:cNvSpPr>
          <p:nvPr>
            <p:ph type="body" sz="quarter" idx="62" hasCustomPrompt="1"/>
          </p:nvPr>
        </p:nvSpPr>
        <p:spPr>
          <a:xfrm>
            <a:off x="3504446" y="3455407"/>
            <a:ext cx="479839" cy="32635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pc="100" baseline="0">
                <a:solidFill>
                  <a:schemeClr val="bg1"/>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02</a:t>
            </a:r>
          </a:p>
        </p:txBody>
      </p:sp>
      <p:sp>
        <p:nvSpPr>
          <p:cNvPr id="91" name="Text Placeholder 12">
            <a:extLst>
              <a:ext uri="{FF2B5EF4-FFF2-40B4-BE49-F238E27FC236}">
                <a16:creationId xmlns:a16="http://schemas.microsoft.com/office/drawing/2014/main" id="{50DB1046-DF90-B54C-A817-442C85D26741}"/>
              </a:ext>
            </a:extLst>
          </p:cNvPr>
          <p:cNvSpPr>
            <a:spLocks noGrp="1"/>
          </p:cNvSpPr>
          <p:nvPr>
            <p:ph type="body" sz="quarter" idx="63" hasCustomPrompt="1"/>
          </p:nvPr>
        </p:nvSpPr>
        <p:spPr>
          <a:xfrm>
            <a:off x="5856079" y="3455407"/>
            <a:ext cx="479839" cy="32635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pc="100" baseline="0">
                <a:solidFill>
                  <a:schemeClr val="bg1"/>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03</a:t>
            </a:r>
          </a:p>
        </p:txBody>
      </p:sp>
      <p:sp>
        <p:nvSpPr>
          <p:cNvPr id="92" name="Text Placeholder 12">
            <a:extLst>
              <a:ext uri="{FF2B5EF4-FFF2-40B4-BE49-F238E27FC236}">
                <a16:creationId xmlns:a16="http://schemas.microsoft.com/office/drawing/2014/main" id="{D89E12ED-258F-564D-BEAE-17004E8EAB28}"/>
              </a:ext>
            </a:extLst>
          </p:cNvPr>
          <p:cNvSpPr>
            <a:spLocks noGrp="1"/>
          </p:cNvSpPr>
          <p:nvPr>
            <p:ph type="body" sz="quarter" idx="64" hasCustomPrompt="1"/>
          </p:nvPr>
        </p:nvSpPr>
        <p:spPr>
          <a:xfrm>
            <a:off x="8207712" y="3455407"/>
            <a:ext cx="479839" cy="32635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pc="100" baseline="0">
                <a:solidFill>
                  <a:schemeClr val="bg1"/>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04</a:t>
            </a:r>
          </a:p>
        </p:txBody>
      </p:sp>
      <p:sp>
        <p:nvSpPr>
          <p:cNvPr id="93" name="Text Placeholder 12">
            <a:extLst>
              <a:ext uri="{FF2B5EF4-FFF2-40B4-BE49-F238E27FC236}">
                <a16:creationId xmlns:a16="http://schemas.microsoft.com/office/drawing/2014/main" id="{01A7593D-362E-A649-9BC9-1194A55ADD98}"/>
              </a:ext>
            </a:extLst>
          </p:cNvPr>
          <p:cNvSpPr>
            <a:spLocks noGrp="1"/>
          </p:cNvSpPr>
          <p:nvPr>
            <p:ph type="body" sz="quarter" idx="65" hasCustomPrompt="1"/>
          </p:nvPr>
        </p:nvSpPr>
        <p:spPr>
          <a:xfrm>
            <a:off x="10559345" y="3455407"/>
            <a:ext cx="479839" cy="326352"/>
          </a:xfrm>
        </p:spPr>
        <p:txBody>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pc="100" baseline="0">
                <a:solidFill>
                  <a:schemeClr val="bg1"/>
                </a:solidFill>
              </a:defRPr>
            </a:lvl1pPr>
            <a:lvl2pPr algn="ctr">
              <a:defRPr/>
            </a:lvl2pPr>
            <a:lvl3pPr algn="ctr">
              <a:defRPr/>
            </a:lvl3pPr>
            <a:lvl4pPr algn="ctr">
              <a:defRPr/>
            </a:lvl4pPr>
            <a:lvl5pPr algn="ctr">
              <a:defRPr/>
            </a:lvl5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05</a:t>
            </a:r>
          </a:p>
        </p:txBody>
      </p:sp>
    </p:spTree>
    <p:extLst>
      <p:ext uri="{BB962C8B-B14F-4D97-AF65-F5344CB8AC3E}">
        <p14:creationId xmlns:p14="http://schemas.microsoft.com/office/powerpoint/2010/main" val="163013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057B3AB-6CA0-B093-4064-CF89C82D79B9}"/>
              </a:ext>
            </a:extLst>
          </p:cNvPr>
          <p:cNvSpPr/>
          <p:nvPr userDrawn="1"/>
        </p:nvSpPr>
        <p:spPr>
          <a:xfrm>
            <a:off x="1751916" y="0"/>
            <a:ext cx="3477716" cy="6858000"/>
          </a:xfrm>
          <a:prstGeom prst="rect">
            <a:avLst/>
          </a:prstGeom>
          <a:gradFill>
            <a:gsLst>
              <a:gs pos="80000">
                <a:schemeClr val="accent2"/>
              </a:gs>
              <a:gs pos="0">
                <a:schemeClr val="tx2"/>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BEDFDC8-7F4F-15CC-51F8-BFB47EAB5B3C}"/>
              </a:ext>
            </a:extLst>
          </p:cNvPr>
          <p:cNvSpPr/>
          <p:nvPr userDrawn="1"/>
        </p:nvSpPr>
        <p:spPr>
          <a:xfrm>
            <a:off x="8714284" y="0"/>
            <a:ext cx="3477716" cy="6858000"/>
          </a:xfrm>
          <a:prstGeom prst="rect">
            <a:avLst/>
          </a:prstGeom>
          <a:gradFill>
            <a:gsLst>
              <a:gs pos="79000">
                <a:srgbClr val="1E497E"/>
              </a:gs>
              <a:gs pos="0">
                <a:schemeClr val="accent5"/>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CE66C9E-D9FD-BFC7-D90F-52B8D553A839}"/>
              </a:ext>
            </a:extLst>
          </p:cNvPr>
          <p:cNvSpPr/>
          <p:nvPr userDrawn="1"/>
        </p:nvSpPr>
        <p:spPr>
          <a:xfrm>
            <a:off x="5240234" y="0"/>
            <a:ext cx="3477716" cy="6858000"/>
          </a:xfrm>
          <a:prstGeom prst="rect">
            <a:avLst/>
          </a:prstGeom>
          <a:gradFill>
            <a:gsLst>
              <a:gs pos="79000">
                <a:srgbClr val="1E497E"/>
              </a:gs>
              <a:gs pos="0">
                <a:srgbClr val="637B9C"/>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descr="A picture containing indoor&#10;&#10;Description automatically generated">
            <a:extLst>
              <a:ext uri="{FF2B5EF4-FFF2-40B4-BE49-F238E27FC236}">
                <a16:creationId xmlns:a16="http://schemas.microsoft.com/office/drawing/2014/main" id="{6A769DDA-97E1-3686-9179-2D748DFFE84A}"/>
              </a:ext>
            </a:extLst>
          </p:cNvPr>
          <p:cNvPicPr>
            <a:picLocks noChangeAspect="1"/>
          </p:cNvPicPr>
          <p:nvPr userDrawn="1"/>
        </p:nvPicPr>
        <p:blipFill>
          <a:blip r:embed="rId2"/>
          <a:stretch>
            <a:fillRect/>
          </a:stretch>
        </p:blipFill>
        <p:spPr>
          <a:xfrm>
            <a:off x="1778479" y="2857500"/>
            <a:ext cx="10420350" cy="4000500"/>
          </a:xfrm>
          <a:prstGeom prst="rect">
            <a:avLst/>
          </a:prstGeom>
        </p:spPr>
      </p:pic>
      <p:sp>
        <p:nvSpPr>
          <p:cNvPr id="55" name="Title 1">
            <a:extLst>
              <a:ext uri="{FF2B5EF4-FFF2-40B4-BE49-F238E27FC236}">
                <a16:creationId xmlns:a16="http://schemas.microsoft.com/office/drawing/2014/main" id="{A1AC4105-4BA6-4EC4-334C-4BD734A56D3C}"/>
              </a:ext>
            </a:extLst>
          </p:cNvPr>
          <p:cNvSpPr>
            <a:spLocks noGrp="1"/>
          </p:cNvSpPr>
          <p:nvPr>
            <p:ph type="title" hasCustomPrompt="1"/>
          </p:nvPr>
        </p:nvSpPr>
        <p:spPr>
          <a:xfrm rot="16200000">
            <a:off x="-1525402" y="3098052"/>
            <a:ext cx="4863858" cy="862313"/>
          </a:xfrm>
        </p:spPr>
        <p:txBody>
          <a:bodyPr/>
          <a:lstStyle>
            <a:lvl1pPr algn="ctr">
              <a:defRPr/>
            </a:lvl1pPr>
          </a:lstStyle>
          <a:p>
            <a:r>
              <a:rPr lang="en-US"/>
              <a:t>Your Intera Team </a:t>
            </a:r>
          </a:p>
        </p:txBody>
      </p:sp>
      <p:sp>
        <p:nvSpPr>
          <p:cNvPr id="56" name="Text Placeholder 73">
            <a:extLst>
              <a:ext uri="{FF2B5EF4-FFF2-40B4-BE49-F238E27FC236}">
                <a16:creationId xmlns:a16="http://schemas.microsoft.com/office/drawing/2014/main" id="{0F48CACE-A1A8-5892-A403-729B01A654B6}"/>
              </a:ext>
            </a:extLst>
          </p:cNvPr>
          <p:cNvSpPr>
            <a:spLocks noGrp="1"/>
          </p:cNvSpPr>
          <p:nvPr>
            <p:ph type="body" sz="quarter" idx="11" hasCustomPrompt="1"/>
          </p:nvPr>
        </p:nvSpPr>
        <p:spPr>
          <a:xfrm>
            <a:off x="1768840" y="412573"/>
            <a:ext cx="3477718" cy="350196"/>
          </a:xfrm>
        </p:spPr>
        <p:txBody>
          <a:bodyPr anchor="ct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Department Name</a:t>
            </a:r>
          </a:p>
        </p:txBody>
      </p:sp>
      <p:sp>
        <p:nvSpPr>
          <p:cNvPr id="57" name="Picture Placeholder 19">
            <a:extLst>
              <a:ext uri="{FF2B5EF4-FFF2-40B4-BE49-F238E27FC236}">
                <a16:creationId xmlns:a16="http://schemas.microsoft.com/office/drawing/2014/main" id="{3E8D61C5-6E5B-C951-2E18-F253ED349252}"/>
              </a:ext>
            </a:extLst>
          </p:cNvPr>
          <p:cNvSpPr>
            <a:spLocks noGrp="1"/>
          </p:cNvSpPr>
          <p:nvPr>
            <p:ph type="pic" sz="quarter" idx="18" hasCustomPrompt="1"/>
          </p:nvPr>
        </p:nvSpPr>
        <p:spPr>
          <a:xfrm>
            <a:off x="2129584" y="1266969"/>
            <a:ext cx="980881" cy="980809"/>
          </a:xfrm>
          <a:prstGeom prst="ellipse">
            <a:avLst/>
          </a:prstGeom>
          <a:solidFill>
            <a:schemeClr val="accent1"/>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58" name="Text Placeholder 9">
            <a:extLst>
              <a:ext uri="{FF2B5EF4-FFF2-40B4-BE49-F238E27FC236}">
                <a16:creationId xmlns:a16="http://schemas.microsoft.com/office/drawing/2014/main" id="{355C0724-CC2D-415E-5965-22C49147E560}"/>
              </a:ext>
            </a:extLst>
          </p:cNvPr>
          <p:cNvSpPr>
            <a:spLocks noGrp="1"/>
          </p:cNvSpPr>
          <p:nvPr>
            <p:ph type="body" sz="quarter" idx="41" hasCustomPrompt="1"/>
          </p:nvPr>
        </p:nvSpPr>
        <p:spPr>
          <a:xfrm>
            <a:off x="3265718" y="1888761"/>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59" name="Text Placeholder 8">
            <a:extLst>
              <a:ext uri="{FF2B5EF4-FFF2-40B4-BE49-F238E27FC236}">
                <a16:creationId xmlns:a16="http://schemas.microsoft.com/office/drawing/2014/main" id="{B7135067-82DB-D579-C62C-ED12A73E76D4}"/>
              </a:ext>
            </a:extLst>
          </p:cNvPr>
          <p:cNvSpPr>
            <a:spLocks noGrp="1"/>
          </p:cNvSpPr>
          <p:nvPr>
            <p:ph type="body" sz="quarter" idx="42" hasCustomPrompt="1"/>
          </p:nvPr>
        </p:nvSpPr>
        <p:spPr>
          <a:xfrm>
            <a:off x="3265719" y="1311939"/>
            <a:ext cx="1758128" cy="539347"/>
          </a:xfrm>
        </p:spPr>
        <p:txBody>
          <a:bodyPr/>
          <a:lstStyle>
            <a:lvl1pPr algn="l">
              <a:lnSpc>
                <a:spcPct val="100000"/>
              </a:lnSpc>
              <a:defRPr sz="1800" b="0" spc="150" baseline="0">
                <a:solidFill>
                  <a:schemeClr val="bg1"/>
                </a:solidFill>
              </a:defRPr>
            </a:lvl1pPr>
          </a:lstStyle>
          <a:p>
            <a:pPr lvl="0"/>
            <a:r>
              <a:rPr lang="en-US"/>
              <a:t>First Name</a:t>
            </a:r>
          </a:p>
          <a:p>
            <a:pPr lvl="0"/>
            <a:r>
              <a:rPr lang="en-US"/>
              <a:t>Last Name</a:t>
            </a:r>
          </a:p>
        </p:txBody>
      </p:sp>
      <p:sp>
        <p:nvSpPr>
          <p:cNvPr id="60" name="Text Placeholder 73">
            <a:extLst>
              <a:ext uri="{FF2B5EF4-FFF2-40B4-BE49-F238E27FC236}">
                <a16:creationId xmlns:a16="http://schemas.microsoft.com/office/drawing/2014/main" id="{F9643D06-2814-F1DF-BB42-A320C7E674DB}"/>
              </a:ext>
            </a:extLst>
          </p:cNvPr>
          <p:cNvSpPr>
            <a:spLocks noGrp="1"/>
          </p:cNvSpPr>
          <p:nvPr>
            <p:ph type="body" sz="quarter" idx="44" hasCustomPrompt="1"/>
          </p:nvPr>
        </p:nvSpPr>
        <p:spPr>
          <a:xfrm>
            <a:off x="8724274" y="412573"/>
            <a:ext cx="3477718" cy="350196"/>
          </a:xfrm>
        </p:spPr>
        <p:txBody>
          <a:bodyPr anchor="ct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Department Name</a:t>
            </a:r>
          </a:p>
        </p:txBody>
      </p:sp>
      <p:sp>
        <p:nvSpPr>
          <p:cNvPr id="61" name="Picture Placeholder 19">
            <a:extLst>
              <a:ext uri="{FF2B5EF4-FFF2-40B4-BE49-F238E27FC236}">
                <a16:creationId xmlns:a16="http://schemas.microsoft.com/office/drawing/2014/main" id="{2794F49C-7444-FD62-AF91-67C5C442BB39}"/>
              </a:ext>
            </a:extLst>
          </p:cNvPr>
          <p:cNvSpPr>
            <a:spLocks noGrp="1"/>
          </p:cNvSpPr>
          <p:nvPr>
            <p:ph type="pic" sz="quarter" idx="45" hasCustomPrompt="1"/>
          </p:nvPr>
        </p:nvSpPr>
        <p:spPr>
          <a:xfrm>
            <a:off x="2129584" y="2602229"/>
            <a:ext cx="980881" cy="980809"/>
          </a:xfrm>
          <a:prstGeom prst="ellipse">
            <a:avLst/>
          </a:prstGeom>
          <a:solidFill>
            <a:schemeClr val="accent1"/>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62" name="Text Placeholder 9">
            <a:extLst>
              <a:ext uri="{FF2B5EF4-FFF2-40B4-BE49-F238E27FC236}">
                <a16:creationId xmlns:a16="http://schemas.microsoft.com/office/drawing/2014/main" id="{6BE829C4-E122-1A25-7BE3-98C79D9FD5B1}"/>
              </a:ext>
            </a:extLst>
          </p:cNvPr>
          <p:cNvSpPr>
            <a:spLocks noGrp="1"/>
          </p:cNvSpPr>
          <p:nvPr>
            <p:ph type="body" sz="quarter" idx="46" hasCustomPrompt="1"/>
          </p:nvPr>
        </p:nvSpPr>
        <p:spPr>
          <a:xfrm>
            <a:off x="3265718" y="322402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63" name="Text Placeholder 8">
            <a:extLst>
              <a:ext uri="{FF2B5EF4-FFF2-40B4-BE49-F238E27FC236}">
                <a16:creationId xmlns:a16="http://schemas.microsoft.com/office/drawing/2014/main" id="{28420DE5-B6AF-C2F5-14AB-69AB8F99DEF3}"/>
              </a:ext>
            </a:extLst>
          </p:cNvPr>
          <p:cNvSpPr>
            <a:spLocks noGrp="1"/>
          </p:cNvSpPr>
          <p:nvPr>
            <p:ph type="body" sz="quarter" idx="47" hasCustomPrompt="1"/>
          </p:nvPr>
        </p:nvSpPr>
        <p:spPr>
          <a:xfrm>
            <a:off x="3265719" y="264719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64" name="Picture Placeholder 19">
            <a:extLst>
              <a:ext uri="{FF2B5EF4-FFF2-40B4-BE49-F238E27FC236}">
                <a16:creationId xmlns:a16="http://schemas.microsoft.com/office/drawing/2014/main" id="{76776BE8-52AD-8867-5830-D2C48995A1DA}"/>
              </a:ext>
            </a:extLst>
          </p:cNvPr>
          <p:cNvSpPr>
            <a:spLocks noGrp="1"/>
          </p:cNvSpPr>
          <p:nvPr>
            <p:ph type="pic" sz="quarter" idx="48" hasCustomPrompt="1"/>
          </p:nvPr>
        </p:nvSpPr>
        <p:spPr>
          <a:xfrm>
            <a:off x="2129584" y="3937489"/>
            <a:ext cx="980881" cy="980809"/>
          </a:xfrm>
          <a:prstGeom prst="ellipse">
            <a:avLst/>
          </a:prstGeom>
          <a:solidFill>
            <a:schemeClr val="accent1"/>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65" name="Text Placeholder 9">
            <a:extLst>
              <a:ext uri="{FF2B5EF4-FFF2-40B4-BE49-F238E27FC236}">
                <a16:creationId xmlns:a16="http://schemas.microsoft.com/office/drawing/2014/main" id="{87037941-4DB6-ED6B-1D87-84BC7A041841}"/>
              </a:ext>
            </a:extLst>
          </p:cNvPr>
          <p:cNvSpPr>
            <a:spLocks noGrp="1"/>
          </p:cNvSpPr>
          <p:nvPr>
            <p:ph type="body" sz="quarter" idx="49" hasCustomPrompt="1"/>
          </p:nvPr>
        </p:nvSpPr>
        <p:spPr>
          <a:xfrm>
            <a:off x="3265718" y="4559317"/>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66" name="Text Placeholder 8">
            <a:extLst>
              <a:ext uri="{FF2B5EF4-FFF2-40B4-BE49-F238E27FC236}">
                <a16:creationId xmlns:a16="http://schemas.microsoft.com/office/drawing/2014/main" id="{E9E3C2DF-321B-19A6-D2EC-0580B676FE12}"/>
              </a:ext>
            </a:extLst>
          </p:cNvPr>
          <p:cNvSpPr>
            <a:spLocks noGrp="1"/>
          </p:cNvSpPr>
          <p:nvPr>
            <p:ph type="body" sz="quarter" idx="50" hasCustomPrompt="1"/>
          </p:nvPr>
        </p:nvSpPr>
        <p:spPr>
          <a:xfrm>
            <a:off x="3265719" y="398245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67" name="Picture Placeholder 19">
            <a:extLst>
              <a:ext uri="{FF2B5EF4-FFF2-40B4-BE49-F238E27FC236}">
                <a16:creationId xmlns:a16="http://schemas.microsoft.com/office/drawing/2014/main" id="{9F21EAE8-834E-D05D-A220-1EA049025B95}"/>
              </a:ext>
            </a:extLst>
          </p:cNvPr>
          <p:cNvSpPr>
            <a:spLocks noGrp="1"/>
          </p:cNvSpPr>
          <p:nvPr>
            <p:ph type="pic" sz="quarter" idx="51" hasCustomPrompt="1"/>
          </p:nvPr>
        </p:nvSpPr>
        <p:spPr>
          <a:xfrm>
            <a:off x="2129584" y="5272748"/>
            <a:ext cx="980881" cy="980809"/>
          </a:xfrm>
          <a:prstGeom prst="ellipse">
            <a:avLst/>
          </a:prstGeom>
          <a:solidFill>
            <a:schemeClr val="accent1"/>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68" name="Text Placeholder 9">
            <a:extLst>
              <a:ext uri="{FF2B5EF4-FFF2-40B4-BE49-F238E27FC236}">
                <a16:creationId xmlns:a16="http://schemas.microsoft.com/office/drawing/2014/main" id="{2F6D04E9-9375-04CB-7DDB-0D496F680BC7}"/>
              </a:ext>
            </a:extLst>
          </p:cNvPr>
          <p:cNvSpPr>
            <a:spLocks noGrp="1"/>
          </p:cNvSpPr>
          <p:nvPr>
            <p:ph type="body" sz="quarter" idx="52" hasCustomPrompt="1"/>
          </p:nvPr>
        </p:nvSpPr>
        <p:spPr>
          <a:xfrm>
            <a:off x="3265718" y="589454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69" name="Text Placeholder 8">
            <a:extLst>
              <a:ext uri="{FF2B5EF4-FFF2-40B4-BE49-F238E27FC236}">
                <a16:creationId xmlns:a16="http://schemas.microsoft.com/office/drawing/2014/main" id="{EB4233C5-7929-0EDB-0135-7909D0D6A590}"/>
              </a:ext>
            </a:extLst>
          </p:cNvPr>
          <p:cNvSpPr>
            <a:spLocks noGrp="1"/>
          </p:cNvSpPr>
          <p:nvPr>
            <p:ph type="body" sz="quarter" idx="53" hasCustomPrompt="1"/>
          </p:nvPr>
        </p:nvSpPr>
        <p:spPr>
          <a:xfrm>
            <a:off x="3265719" y="5317718"/>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70" name="Picture Placeholder 19">
            <a:extLst>
              <a:ext uri="{FF2B5EF4-FFF2-40B4-BE49-F238E27FC236}">
                <a16:creationId xmlns:a16="http://schemas.microsoft.com/office/drawing/2014/main" id="{76157EF5-C089-CEA7-BAFF-B8E0FD8283BC}"/>
              </a:ext>
            </a:extLst>
          </p:cNvPr>
          <p:cNvSpPr>
            <a:spLocks noGrp="1"/>
          </p:cNvSpPr>
          <p:nvPr>
            <p:ph type="pic" sz="quarter" idx="54" hasCustomPrompt="1"/>
          </p:nvPr>
        </p:nvSpPr>
        <p:spPr>
          <a:xfrm>
            <a:off x="5538284" y="126696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71" name="Text Placeholder 9">
            <a:extLst>
              <a:ext uri="{FF2B5EF4-FFF2-40B4-BE49-F238E27FC236}">
                <a16:creationId xmlns:a16="http://schemas.microsoft.com/office/drawing/2014/main" id="{C741CDBE-7AB0-EE12-0987-B33BADEEA52F}"/>
              </a:ext>
            </a:extLst>
          </p:cNvPr>
          <p:cNvSpPr>
            <a:spLocks noGrp="1"/>
          </p:cNvSpPr>
          <p:nvPr>
            <p:ph type="body" sz="quarter" idx="55" hasCustomPrompt="1"/>
          </p:nvPr>
        </p:nvSpPr>
        <p:spPr>
          <a:xfrm>
            <a:off x="6674418" y="1888761"/>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72" name="Text Placeholder 8">
            <a:extLst>
              <a:ext uri="{FF2B5EF4-FFF2-40B4-BE49-F238E27FC236}">
                <a16:creationId xmlns:a16="http://schemas.microsoft.com/office/drawing/2014/main" id="{FF7AB79F-39E5-3C09-E51A-8750CAF584C1}"/>
              </a:ext>
            </a:extLst>
          </p:cNvPr>
          <p:cNvSpPr>
            <a:spLocks noGrp="1"/>
          </p:cNvSpPr>
          <p:nvPr>
            <p:ph type="body" sz="quarter" idx="56" hasCustomPrompt="1"/>
          </p:nvPr>
        </p:nvSpPr>
        <p:spPr>
          <a:xfrm>
            <a:off x="6674419" y="131193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73" name="Picture Placeholder 19">
            <a:extLst>
              <a:ext uri="{FF2B5EF4-FFF2-40B4-BE49-F238E27FC236}">
                <a16:creationId xmlns:a16="http://schemas.microsoft.com/office/drawing/2014/main" id="{07CD90F3-5EEB-591D-4481-B61BEBC42F21}"/>
              </a:ext>
            </a:extLst>
          </p:cNvPr>
          <p:cNvSpPr>
            <a:spLocks noGrp="1"/>
          </p:cNvSpPr>
          <p:nvPr>
            <p:ph type="pic" sz="quarter" idx="57" hasCustomPrompt="1"/>
          </p:nvPr>
        </p:nvSpPr>
        <p:spPr>
          <a:xfrm>
            <a:off x="5538284" y="260222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76" name="Text Placeholder 9">
            <a:extLst>
              <a:ext uri="{FF2B5EF4-FFF2-40B4-BE49-F238E27FC236}">
                <a16:creationId xmlns:a16="http://schemas.microsoft.com/office/drawing/2014/main" id="{40DCD192-B112-6388-6771-C0DB93023F7B}"/>
              </a:ext>
            </a:extLst>
          </p:cNvPr>
          <p:cNvSpPr>
            <a:spLocks noGrp="1"/>
          </p:cNvSpPr>
          <p:nvPr>
            <p:ph type="body" sz="quarter" idx="58" hasCustomPrompt="1"/>
          </p:nvPr>
        </p:nvSpPr>
        <p:spPr>
          <a:xfrm>
            <a:off x="6674418" y="322402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77" name="Text Placeholder 8">
            <a:extLst>
              <a:ext uri="{FF2B5EF4-FFF2-40B4-BE49-F238E27FC236}">
                <a16:creationId xmlns:a16="http://schemas.microsoft.com/office/drawing/2014/main" id="{1FDF4923-7E42-707D-47D8-76EEEF01663E}"/>
              </a:ext>
            </a:extLst>
          </p:cNvPr>
          <p:cNvSpPr>
            <a:spLocks noGrp="1"/>
          </p:cNvSpPr>
          <p:nvPr>
            <p:ph type="body" sz="quarter" idx="59" hasCustomPrompt="1"/>
          </p:nvPr>
        </p:nvSpPr>
        <p:spPr>
          <a:xfrm>
            <a:off x="6674419" y="264719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78" name="Picture Placeholder 19">
            <a:extLst>
              <a:ext uri="{FF2B5EF4-FFF2-40B4-BE49-F238E27FC236}">
                <a16:creationId xmlns:a16="http://schemas.microsoft.com/office/drawing/2014/main" id="{B92D92AB-0C13-B5BC-00B7-0B03A09041B1}"/>
              </a:ext>
            </a:extLst>
          </p:cNvPr>
          <p:cNvSpPr>
            <a:spLocks noGrp="1"/>
          </p:cNvSpPr>
          <p:nvPr>
            <p:ph type="pic" sz="quarter" idx="60" hasCustomPrompt="1"/>
          </p:nvPr>
        </p:nvSpPr>
        <p:spPr>
          <a:xfrm>
            <a:off x="5538284" y="393748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79" name="Text Placeholder 9">
            <a:extLst>
              <a:ext uri="{FF2B5EF4-FFF2-40B4-BE49-F238E27FC236}">
                <a16:creationId xmlns:a16="http://schemas.microsoft.com/office/drawing/2014/main" id="{B4E5C9BF-FDBA-7921-B9B4-07D490812F0D}"/>
              </a:ext>
            </a:extLst>
          </p:cNvPr>
          <p:cNvSpPr>
            <a:spLocks noGrp="1"/>
          </p:cNvSpPr>
          <p:nvPr>
            <p:ph type="body" sz="quarter" idx="61" hasCustomPrompt="1"/>
          </p:nvPr>
        </p:nvSpPr>
        <p:spPr>
          <a:xfrm>
            <a:off x="6674418" y="4559317"/>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80" name="Text Placeholder 8">
            <a:extLst>
              <a:ext uri="{FF2B5EF4-FFF2-40B4-BE49-F238E27FC236}">
                <a16:creationId xmlns:a16="http://schemas.microsoft.com/office/drawing/2014/main" id="{621A3763-52B5-A00B-E0B1-E7831BAFC023}"/>
              </a:ext>
            </a:extLst>
          </p:cNvPr>
          <p:cNvSpPr>
            <a:spLocks noGrp="1"/>
          </p:cNvSpPr>
          <p:nvPr>
            <p:ph type="body" sz="quarter" idx="62" hasCustomPrompt="1"/>
          </p:nvPr>
        </p:nvSpPr>
        <p:spPr>
          <a:xfrm>
            <a:off x="6674419" y="398245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81" name="Picture Placeholder 19">
            <a:extLst>
              <a:ext uri="{FF2B5EF4-FFF2-40B4-BE49-F238E27FC236}">
                <a16:creationId xmlns:a16="http://schemas.microsoft.com/office/drawing/2014/main" id="{E5B55A33-C036-3FC8-185C-82BFC1C3292E}"/>
              </a:ext>
            </a:extLst>
          </p:cNvPr>
          <p:cNvSpPr>
            <a:spLocks noGrp="1"/>
          </p:cNvSpPr>
          <p:nvPr>
            <p:ph type="pic" sz="quarter" idx="63" hasCustomPrompt="1"/>
          </p:nvPr>
        </p:nvSpPr>
        <p:spPr>
          <a:xfrm>
            <a:off x="5538284" y="5272748"/>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82" name="Text Placeholder 9">
            <a:extLst>
              <a:ext uri="{FF2B5EF4-FFF2-40B4-BE49-F238E27FC236}">
                <a16:creationId xmlns:a16="http://schemas.microsoft.com/office/drawing/2014/main" id="{CA8CA5E8-7541-9FEC-6137-9137481F3BBF}"/>
              </a:ext>
            </a:extLst>
          </p:cNvPr>
          <p:cNvSpPr>
            <a:spLocks noGrp="1"/>
          </p:cNvSpPr>
          <p:nvPr>
            <p:ph type="body" sz="quarter" idx="64" hasCustomPrompt="1"/>
          </p:nvPr>
        </p:nvSpPr>
        <p:spPr>
          <a:xfrm>
            <a:off x="6674418" y="589454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83" name="Text Placeholder 8">
            <a:extLst>
              <a:ext uri="{FF2B5EF4-FFF2-40B4-BE49-F238E27FC236}">
                <a16:creationId xmlns:a16="http://schemas.microsoft.com/office/drawing/2014/main" id="{EC84BC4C-1D74-F0A7-6505-A1C4B03E8682}"/>
              </a:ext>
            </a:extLst>
          </p:cNvPr>
          <p:cNvSpPr>
            <a:spLocks noGrp="1"/>
          </p:cNvSpPr>
          <p:nvPr>
            <p:ph type="body" sz="quarter" idx="65" hasCustomPrompt="1"/>
          </p:nvPr>
        </p:nvSpPr>
        <p:spPr>
          <a:xfrm>
            <a:off x="6674419" y="5317718"/>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84" name="Text Placeholder 9">
            <a:extLst>
              <a:ext uri="{FF2B5EF4-FFF2-40B4-BE49-F238E27FC236}">
                <a16:creationId xmlns:a16="http://schemas.microsoft.com/office/drawing/2014/main" id="{FA8A95F9-8353-9D89-50FB-423004F15D1F}"/>
              </a:ext>
            </a:extLst>
          </p:cNvPr>
          <p:cNvSpPr>
            <a:spLocks noGrp="1"/>
          </p:cNvSpPr>
          <p:nvPr>
            <p:ph type="body" sz="quarter" idx="67" hasCustomPrompt="1"/>
          </p:nvPr>
        </p:nvSpPr>
        <p:spPr>
          <a:xfrm>
            <a:off x="10152135" y="1888761"/>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85" name="Text Placeholder 8">
            <a:extLst>
              <a:ext uri="{FF2B5EF4-FFF2-40B4-BE49-F238E27FC236}">
                <a16:creationId xmlns:a16="http://schemas.microsoft.com/office/drawing/2014/main" id="{B65B5B73-C08A-8EFA-DEFC-CE66E3FF80EC}"/>
              </a:ext>
            </a:extLst>
          </p:cNvPr>
          <p:cNvSpPr>
            <a:spLocks noGrp="1"/>
          </p:cNvSpPr>
          <p:nvPr>
            <p:ph type="body" sz="quarter" idx="68" hasCustomPrompt="1"/>
          </p:nvPr>
        </p:nvSpPr>
        <p:spPr>
          <a:xfrm>
            <a:off x="10152136" y="131193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86" name="Text Placeholder 9">
            <a:extLst>
              <a:ext uri="{FF2B5EF4-FFF2-40B4-BE49-F238E27FC236}">
                <a16:creationId xmlns:a16="http://schemas.microsoft.com/office/drawing/2014/main" id="{7B326787-D555-A421-D21E-6124E13F061A}"/>
              </a:ext>
            </a:extLst>
          </p:cNvPr>
          <p:cNvSpPr>
            <a:spLocks noGrp="1"/>
          </p:cNvSpPr>
          <p:nvPr>
            <p:ph type="body" sz="quarter" idx="70" hasCustomPrompt="1"/>
          </p:nvPr>
        </p:nvSpPr>
        <p:spPr>
          <a:xfrm>
            <a:off x="10152135" y="322402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87" name="Text Placeholder 8">
            <a:extLst>
              <a:ext uri="{FF2B5EF4-FFF2-40B4-BE49-F238E27FC236}">
                <a16:creationId xmlns:a16="http://schemas.microsoft.com/office/drawing/2014/main" id="{DC3A0548-A95C-D9CD-11C1-3C867BA0E2BD}"/>
              </a:ext>
            </a:extLst>
          </p:cNvPr>
          <p:cNvSpPr>
            <a:spLocks noGrp="1"/>
          </p:cNvSpPr>
          <p:nvPr>
            <p:ph type="body" sz="quarter" idx="71" hasCustomPrompt="1"/>
          </p:nvPr>
        </p:nvSpPr>
        <p:spPr>
          <a:xfrm>
            <a:off x="10152136" y="264719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88" name="Text Placeholder 9">
            <a:extLst>
              <a:ext uri="{FF2B5EF4-FFF2-40B4-BE49-F238E27FC236}">
                <a16:creationId xmlns:a16="http://schemas.microsoft.com/office/drawing/2014/main" id="{9E5D5223-8FF6-7972-8ADC-26B88BBDABC3}"/>
              </a:ext>
            </a:extLst>
          </p:cNvPr>
          <p:cNvSpPr>
            <a:spLocks noGrp="1"/>
          </p:cNvSpPr>
          <p:nvPr>
            <p:ph type="body" sz="quarter" idx="73" hasCustomPrompt="1"/>
          </p:nvPr>
        </p:nvSpPr>
        <p:spPr>
          <a:xfrm>
            <a:off x="10152135" y="4559317"/>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89" name="Text Placeholder 8">
            <a:extLst>
              <a:ext uri="{FF2B5EF4-FFF2-40B4-BE49-F238E27FC236}">
                <a16:creationId xmlns:a16="http://schemas.microsoft.com/office/drawing/2014/main" id="{1BBD04E8-0E7B-A605-BC9D-22A981B0FA53}"/>
              </a:ext>
            </a:extLst>
          </p:cNvPr>
          <p:cNvSpPr>
            <a:spLocks noGrp="1"/>
          </p:cNvSpPr>
          <p:nvPr>
            <p:ph type="body" sz="quarter" idx="74" hasCustomPrompt="1"/>
          </p:nvPr>
        </p:nvSpPr>
        <p:spPr>
          <a:xfrm>
            <a:off x="10152136" y="3982459"/>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90" name="Text Placeholder 9">
            <a:extLst>
              <a:ext uri="{FF2B5EF4-FFF2-40B4-BE49-F238E27FC236}">
                <a16:creationId xmlns:a16="http://schemas.microsoft.com/office/drawing/2014/main" id="{AC6AEB9D-2CA5-A8E3-4936-72D833F5A966}"/>
              </a:ext>
            </a:extLst>
          </p:cNvPr>
          <p:cNvSpPr>
            <a:spLocks noGrp="1"/>
          </p:cNvSpPr>
          <p:nvPr>
            <p:ph type="body" sz="quarter" idx="76" hasCustomPrompt="1"/>
          </p:nvPr>
        </p:nvSpPr>
        <p:spPr>
          <a:xfrm>
            <a:off x="10152135" y="5894540"/>
            <a:ext cx="1758129" cy="305188"/>
          </a:xfrm>
        </p:spPr>
        <p:txBody>
          <a:bodyPr anchor="t"/>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lang="en-US" sz="1200" kern="1200" spc="20" baseline="0">
                <a:solidFill>
                  <a:schemeClr val="bg1"/>
                </a:solidFill>
                <a:latin typeface="Franklin Gothic Book" panose="020B0503020102020204" pitchFamily="34" charset="0"/>
                <a:ea typeface="+mn-ea"/>
                <a:cs typeface="+mn-cs"/>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Title or Position Name</a:t>
            </a:r>
          </a:p>
        </p:txBody>
      </p:sp>
      <p:sp>
        <p:nvSpPr>
          <p:cNvPr id="91" name="Text Placeholder 8">
            <a:extLst>
              <a:ext uri="{FF2B5EF4-FFF2-40B4-BE49-F238E27FC236}">
                <a16:creationId xmlns:a16="http://schemas.microsoft.com/office/drawing/2014/main" id="{B8ACAA63-FAEF-1634-8CE3-117794E55178}"/>
              </a:ext>
            </a:extLst>
          </p:cNvPr>
          <p:cNvSpPr>
            <a:spLocks noGrp="1"/>
          </p:cNvSpPr>
          <p:nvPr>
            <p:ph type="body" sz="quarter" idx="77" hasCustomPrompt="1"/>
          </p:nvPr>
        </p:nvSpPr>
        <p:spPr>
          <a:xfrm>
            <a:off x="10152136" y="5317718"/>
            <a:ext cx="1758128" cy="539347"/>
          </a:xfrm>
        </p:spPr>
        <p:txBody>
          <a:bodyPr/>
          <a:lstStyle>
            <a:lvl1pPr algn="l">
              <a:lnSpc>
                <a:spcPct val="100000"/>
              </a:lnSpc>
              <a:defRPr sz="1600" b="1" spc="150" baseline="0">
                <a:solidFill>
                  <a:schemeClr val="bg1"/>
                </a:solidFill>
              </a:defRPr>
            </a:lvl1pPr>
          </a:lstStyle>
          <a:p>
            <a:pPr lvl="0"/>
            <a:r>
              <a:rPr lang="en-US"/>
              <a:t>First Name</a:t>
            </a:r>
          </a:p>
          <a:p>
            <a:pPr lvl="0"/>
            <a:r>
              <a:rPr lang="en-US"/>
              <a:t>Last Name</a:t>
            </a:r>
          </a:p>
        </p:txBody>
      </p:sp>
      <p:sp>
        <p:nvSpPr>
          <p:cNvPr id="92" name="Picture Placeholder 19">
            <a:extLst>
              <a:ext uri="{FF2B5EF4-FFF2-40B4-BE49-F238E27FC236}">
                <a16:creationId xmlns:a16="http://schemas.microsoft.com/office/drawing/2014/main" id="{996DDC1E-C1FE-2D30-2DDD-4A3F3A19DC65}"/>
              </a:ext>
            </a:extLst>
          </p:cNvPr>
          <p:cNvSpPr>
            <a:spLocks noGrp="1"/>
          </p:cNvSpPr>
          <p:nvPr>
            <p:ph type="pic" sz="quarter" idx="66" hasCustomPrompt="1"/>
          </p:nvPr>
        </p:nvSpPr>
        <p:spPr>
          <a:xfrm>
            <a:off x="9016001" y="126696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93" name="Picture Placeholder 19">
            <a:extLst>
              <a:ext uri="{FF2B5EF4-FFF2-40B4-BE49-F238E27FC236}">
                <a16:creationId xmlns:a16="http://schemas.microsoft.com/office/drawing/2014/main" id="{AC289F53-C9CD-A694-F290-E1E56243490B}"/>
              </a:ext>
            </a:extLst>
          </p:cNvPr>
          <p:cNvSpPr>
            <a:spLocks noGrp="1"/>
          </p:cNvSpPr>
          <p:nvPr>
            <p:ph type="pic" sz="quarter" idx="69" hasCustomPrompt="1"/>
          </p:nvPr>
        </p:nvSpPr>
        <p:spPr>
          <a:xfrm>
            <a:off x="9016001" y="260222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94" name="Picture Placeholder 19">
            <a:extLst>
              <a:ext uri="{FF2B5EF4-FFF2-40B4-BE49-F238E27FC236}">
                <a16:creationId xmlns:a16="http://schemas.microsoft.com/office/drawing/2014/main" id="{EF59808C-9E5D-753E-859F-D816326D459A}"/>
              </a:ext>
            </a:extLst>
          </p:cNvPr>
          <p:cNvSpPr>
            <a:spLocks noGrp="1"/>
          </p:cNvSpPr>
          <p:nvPr>
            <p:ph type="pic" sz="quarter" idx="72" hasCustomPrompt="1"/>
          </p:nvPr>
        </p:nvSpPr>
        <p:spPr>
          <a:xfrm>
            <a:off x="9016001" y="3937489"/>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sp>
        <p:nvSpPr>
          <p:cNvPr id="95" name="Picture Placeholder 19">
            <a:extLst>
              <a:ext uri="{FF2B5EF4-FFF2-40B4-BE49-F238E27FC236}">
                <a16:creationId xmlns:a16="http://schemas.microsoft.com/office/drawing/2014/main" id="{E7D0FDE3-F760-20C7-DE7E-B10E9EC6928B}"/>
              </a:ext>
            </a:extLst>
          </p:cNvPr>
          <p:cNvSpPr>
            <a:spLocks noGrp="1"/>
          </p:cNvSpPr>
          <p:nvPr>
            <p:ph type="pic" sz="quarter" idx="75" hasCustomPrompt="1"/>
          </p:nvPr>
        </p:nvSpPr>
        <p:spPr>
          <a:xfrm>
            <a:off x="9016001" y="5272748"/>
            <a:ext cx="980881" cy="980809"/>
          </a:xfrm>
          <a:prstGeom prst="ellipse">
            <a:avLst/>
          </a:prstGeom>
          <a:solidFill>
            <a:schemeClr val="bg2"/>
          </a:solidFill>
        </p:spPr>
        <p:txBody>
          <a:bodyPr anchor="ctr"/>
          <a:lstStyle>
            <a:lvl1pPr algn="ctr">
              <a:defRPr lang="en-US" sz="1200" kern="1200" spc="20" baseline="0" dirty="0" smtClean="0">
                <a:solidFill>
                  <a:schemeClr val="tx1"/>
                </a:solidFill>
                <a:latin typeface="Franklin Gothic Book" panose="020B0503020102020204" pitchFamily="34" charset="0"/>
                <a:ea typeface="+mn-ea"/>
                <a:cs typeface="+mn-cs"/>
              </a:defRPr>
            </a:lvl1pPr>
          </a:lstStyle>
          <a:p>
            <a:r>
              <a:rPr lang="en-US"/>
              <a:t>photo here</a:t>
            </a:r>
          </a:p>
        </p:txBody>
      </p:sp>
      <p:cxnSp>
        <p:nvCxnSpPr>
          <p:cNvPr id="96" name="Straight Connector 95">
            <a:extLst>
              <a:ext uri="{FF2B5EF4-FFF2-40B4-BE49-F238E27FC236}">
                <a16:creationId xmlns:a16="http://schemas.microsoft.com/office/drawing/2014/main" id="{623D6D3D-1AA9-C8D1-91C5-F522A1F28B42}"/>
              </a:ext>
            </a:extLst>
          </p:cNvPr>
          <p:cNvCxnSpPr/>
          <p:nvPr userDrawn="1"/>
        </p:nvCxnSpPr>
        <p:spPr>
          <a:xfrm>
            <a:off x="523367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332FEEE-5D7B-8672-057F-77BD14EA78BC}"/>
              </a:ext>
            </a:extLst>
          </p:cNvPr>
          <p:cNvCxnSpPr/>
          <p:nvPr userDrawn="1"/>
        </p:nvCxnSpPr>
        <p:spPr>
          <a:xfrm>
            <a:off x="8724274"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 Placeholder 73">
            <a:extLst>
              <a:ext uri="{FF2B5EF4-FFF2-40B4-BE49-F238E27FC236}">
                <a16:creationId xmlns:a16="http://schemas.microsoft.com/office/drawing/2014/main" id="{83B04C99-6148-FC73-904B-8A51E9C18D68}"/>
              </a:ext>
            </a:extLst>
          </p:cNvPr>
          <p:cNvSpPr>
            <a:spLocks noGrp="1"/>
          </p:cNvSpPr>
          <p:nvPr>
            <p:ph type="body" sz="quarter" idx="43" hasCustomPrompt="1"/>
          </p:nvPr>
        </p:nvSpPr>
        <p:spPr>
          <a:xfrm>
            <a:off x="5246557" y="412573"/>
            <a:ext cx="3477718" cy="350196"/>
          </a:xfrm>
        </p:spPr>
        <p:txBody>
          <a:bodyPr anchor="ct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Department Name</a:t>
            </a:r>
          </a:p>
        </p:txBody>
      </p:sp>
      <p:sp>
        <p:nvSpPr>
          <p:cNvPr id="99" name="Slide Number Placeholder 2">
            <a:extLst>
              <a:ext uri="{FF2B5EF4-FFF2-40B4-BE49-F238E27FC236}">
                <a16:creationId xmlns:a16="http://schemas.microsoft.com/office/drawing/2014/main" id="{580E588B-F7A4-88A4-80E1-796DEC0BA810}"/>
              </a:ext>
            </a:extLst>
          </p:cNvPr>
          <p:cNvSpPr>
            <a:spLocks noGrp="1"/>
          </p:cNvSpPr>
          <p:nvPr>
            <p:ph type="sldNum" sz="quarter" idx="10"/>
          </p:nvPr>
        </p:nvSpPr>
        <p:spPr>
          <a:xfrm>
            <a:off x="10025449" y="6381064"/>
            <a:ext cx="518984" cy="365125"/>
          </a:xfrm>
        </p:spPr>
        <p:txBody>
          <a:bodyPr/>
          <a:lstStyle>
            <a:lvl1pPr>
              <a:defRPr>
                <a:solidFill>
                  <a:schemeClr val="bg1">
                    <a:lumMod val="95000"/>
                  </a:schemeClr>
                </a:solidFill>
              </a:defRPr>
            </a:lvl1pPr>
          </a:lstStyle>
          <a:p>
            <a:fld id="{81F9FD3F-936D-8F4E-8387-6B4EAC3545DC}" type="slidenum">
              <a:rPr lang="en-US" smtClean="0"/>
              <a:pPr/>
              <a:t>‹#›</a:t>
            </a:fld>
            <a:endParaRPr lang="en-US" dirty="0"/>
          </a:p>
        </p:txBody>
      </p:sp>
      <p:pic>
        <p:nvPicPr>
          <p:cNvPr id="100" name="Picture 99">
            <a:extLst>
              <a:ext uri="{FF2B5EF4-FFF2-40B4-BE49-F238E27FC236}">
                <a16:creationId xmlns:a16="http://schemas.microsoft.com/office/drawing/2014/main" id="{BE133499-788C-F6FE-604C-76806F162DD9}"/>
              </a:ext>
            </a:extLst>
          </p:cNvPr>
          <p:cNvPicPr>
            <a:picLocks noChangeAspect="1"/>
          </p:cNvPicPr>
          <p:nvPr userDrawn="1"/>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13448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2E49F-2300-1541-8CAC-FE659CBEC4DE}"/>
              </a:ext>
            </a:extLst>
          </p:cNvPr>
          <p:cNvSpPr>
            <a:spLocks noGrp="1"/>
          </p:cNvSpPr>
          <p:nvPr>
            <p:ph type="title"/>
          </p:nvPr>
        </p:nvSpPr>
        <p:spPr>
          <a:xfrm>
            <a:off x="354227" y="365125"/>
            <a:ext cx="11557687" cy="86231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C8174FF-D1B5-A240-9201-28ED6E7E61C6}"/>
              </a:ext>
            </a:extLst>
          </p:cNvPr>
          <p:cNvSpPr>
            <a:spLocks noGrp="1"/>
          </p:cNvSpPr>
          <p:nvPr>
            <p:ph type="body" idx="1"/>
          </p:nvPr>
        </p:nvSpPr>
        <p:spPr>
          <a:xfrm>
            <a:off x="354227" y="1334530"/>
            <a:ext cx="11557687" cy="484243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FAB0C2-7599-E048-87B1-1568860CB656}"/>
              </a:ext>
            </a:extLst>
          </p:cNvPr>
          <p:cNvSpPr>
            <a:spLocks noGrp="1"/>
          </p:cNvSpPr>
          <p:nvPr>
            <p:ph type="sldNum" sz="quarter" idx="4"/>
          </p:nvPr>
        </p:nvSpPr>
        <p:spPr>
          <a:xfrm>
            <a:off x="10025449" y="6381064"/>
            <a:ext cx="518984" cy="365125"/>
          </a:xfrm>
          <a:prstGeom prst="rect">
            <a:avLst/>
          </a:prstGeom>
        </p:spPr>
        <p:txBody>
          <a:bodyPr vert="horz" lIns="91440" tIns="45720" rIns="91440" bIns="45720" rtlCol="0" anchor="ctr"/>
          <a:lstStyle>
            <a:lvl1pPr algn="r">
              <a:defRPr lang="en-US" sz="900" kern="1200" spc="50" smtClean="0">
                <a:solidFill>
                  <a:schemeClr val="tx2"/>
                </a:solidFill>
                <a:latin typeface="Franklin Gothic Book" panose="020B0503020102020204" pitchFamily="34" charset="0"/>
                <a:ea typeface="+mn-ea"/>
                <a:cs typeface="+mn-cs"/>
              </a:defRPr>
            </a:lvl1pPr>
          </a:lstStyle>
          <a:p>
            <a:fld id="{81F9FD3F-936D-8F4E-8387-6B4EAC3545DC}" type="slidenum">
              <a:rPr lang="en-US" smtClean="0"/>
              <a:pPr/>
              <a:t>‹#›</a:t>
            </a:fld>
            <a:endParaRPr lang="en-US"/>
          </a:p>
        </p:txBody>
      </p:sp>
      <p:pic>
        <p:nvPicPr>
          <p:cNvPr id="5" name="Picture 4">
            <a:extLst>
              <a:ext uri="{FF2B5EF4-FFF2-40B4-BE49-F238E27FC236}">
                <a16:creationId xmlns:a16="http://schemas.microsoft.com/office/drawing/2014/main" id="{A36BE74B-007F-9D48-B290-AD48ADE6F2AE}"/>
              </a:ext>
            </a:extLst>
          </p:cNvPr>
          <p:cNvPicPr>
            <a:picLocks noChangeAspect="1"/>
          </p:cNvPicPr>
          <p:nvPr userDrawn="1"/>
        </p:nvPicPr>
        <p:blipFill>
          <a:blip r:embed="rId32"/>
          <a:srcRect/>
          <a:stretch/>
        </p:blipFill>
        <p:spPr>
          <a:xfrm>
            <a:off x="10620689" y="6481478"/>
            <a:ext cx="1437592" cy="164296"/>
          </a:xfrm>
          <a:prstGeom prst="rect">
            <a:avLst/>
          </a:prstGeom>
        </p:spPr>
      </p:pic>
    </p:spTree>
    <p:extLst>
      <p:ext uri="{BB962C8B-B14F-4D97-AF65-F5344CB8AC3E}">
        <p14:creationId xmlns:p14="http://schemas.microsoft.com/office/powerpoint/2010/main" val="3905828831"/>
      </p:ext>
    </p:extLst>
  </p:cSld>
  <p:clrMap bg1="lt1" tx1="dk1" bg2="lt2" tx2="dk2" accent1="accent1" accent2="accent2" accent3="accent3" accent4="accent4" accent5="accent5" accent6="accent6" hlink="hlink" folHlink="folHlink"/>
  <p:sldLayoutIdLst>
    <p:sldLayoutId id="2147483734" r:id="rId1"/>
    <p:sldLayoutId id="2147483654" r:id="rId2"/>
    <p:sldLayoutId id="2147483714" r:id="rId3"/>
    <p:sldLayoutId id="2147483713" r:id="rId4"/>
    <p:sldLayoutId id="2147483712" r:id="rId5"/>
    <p:sldLayoutId id="2147483728" r:id="rId6"/>
    <p:sldLayoutId id="2147483706" r:id="rId7"/>
    <p:sldLayoutId id="2147483704" r:id="rId8"/>
    <p:sldLayoutId id="2147483707" r:id="rId9"/>
    <p:sldLayoutId id="2147483703" r:id="rId10"/>
    <p:sldLayoutId id="2147483717" r:id="rId11"/>
    <p:sldLayoutId id="2147483705" r:id="rId12"/>
    <p:sldLayoutId id="2147483718" r:id="rId13"/>
    <p:sldLayoutId id="2147483709" r:id="rId14"/>
    <p:sldLayoutId id="2147483708" r:id="rId15"/>
    <p:sldLayoutId id="2147483710" r:id="rId16"/>
    <p:sldLayoutId id="2147483660" r:id="rId17"/>
    <p:sldLayoutId id="2147483702" r:id="rId18"/>
    <p:sldLayoutId id="2147483655" r:id="rId19"/>
    <p:sldLayoutId id="2147483715" r:id="rId20"/>
    <p:sldLayoutId id="2147483716" r:id="rId21"/>
    <p:sldLayoutId id="2147483736" r:id="rId22"/>
    <p:sldLayoutId id="2147483657" r:id="rId23"/>
    <p:sldLayoutId id="2147483719" r:id="rId24"/>
    <p:sldLayoutId id="2147483720" r:id="rId25"/>
    <p:sldLayoutId id="2147483656" r:id="rId26"/>
    <p:sldLayoutId id="2147483667" r:id="rId27"/>
    <p:sldLayoutId id="2147483663" r:id="rId28"/>
    <p:sldLayoutId id="2147483664" r:id="rId29"/>
    <p:sldLayoutId id="214748373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400" kern="1200" cap="none" dirty="0">
          <a:solidFill>
            <a:schemeClr val="tx1"/>
          </a:solidFill>
          <a:latin typeface="Franklin Gothic Book" panose="020B0503020102020204" pitchFamily="34" charset="0"/>
          <a:ea typeface="Open Sans Light" panose="020B0306030504020204" pitchFamily="34" charset="0"/>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1pPr>
      <a:lvl2pPr marL="4572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2pPr>
      <a:lvl3pPr marL="9144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3pPr>
      <a:lvl4pPr marL="13716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4pPr>
      <a:lvl5pPr marL="18288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mailto:daryn.hardwick@twdb.texas.gov" TargetMode="External"/><Relationship Id="rId2" Type="http://schemas.openxmlformats.org/officeDocument/2006/relationships/hyperlink" Target="mailto:woliver@intera.com" TargetMode="External"/><Relationship Id="rId1" Type="http://schemas.openxmlformats.org/officeDocument/2006/relationships/slideLayout" Target="../slideLayouts/slideLayout21.xml"/><Relationship Id="rId4" Type="http://schemas.openxmlformats.org/officeDocument/2006/relationships/hyperlink" Target="http://www.twdb.texas.gov/groundwater/models/gam/cstb/cstb.as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6C4B6FC-79B7-2FDB-18E8-38CC9F9C281B}"/>
              </a:ext>
            </a:extLst>
          </p:cNvPr>
          <p:cNvPicPr>
            <a:picLocks noChangeAspect="1"/>
          </p:cNvPicPr>
          <p:nvPr/>
        </p:nvPicPr>
        <p:blipFill>
          <a:blip r:embed="rId2"/>
          <a:stretch>
            <a:fillRect/>
          </a:stretch>
        </p:blipFill>
        <p:spPr>
          <a:xfrm>
            <a:off x="-204187" y="-276993"/>
            <a:ext cx="12774967" cy="7514687"/>
          </a:xfrm>
          <a:prstGeom prst="rect">
            <a:avLst/>
          </a:prstGeom>
        </p:spPr>
      </p:pic>
      <p:sp>
        <p:nvSpPr>
          <p:cNvPr id="9" name="Slide Number Placeholder 2">
            <a:extLst>
              <a:ext uri="{FF2B5EF4-FFF2-40B4-BE49-F238E27FC236}">
                <a16:creationId xmlns:a16="http://schemas.microsoft.com/office/drawing/2014/main" id="{C736DA21-2AB7-D5CC-E07B-819E1514476B}"/>
              </a:ext>
            </a:extLst>
          </p:cNvPr>
          <p:cNvSpPr txBox="1">
            <a:spLocks/>
          </p:cNvSpPr>
          <p:nvPr/>
        </p:nvSpPr>
        <p:spPr>
          <a:xfrm>
            <a:off x="10463752" y="6356350"/>
            <a:ext cx="89004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9FD3F-936D-8F4E-8387-6B4EAC3545DC}" type="slidenum">
              <a:rPr lang="en-US" smtClean="0"/>
              <a:pPr/>
              <a:t>1</a:t>
            </a:fld>
            <a:endParaRPr lang="en-US" dirty="0"/>
          </a:p>
        </p:txBody>
      </p:sp>
      <p:sp>
        <p:nvSpPr>
          <p:cNvPr id="10" name="Rectangle 9">
            <a:extLst>
              <a:ext uri="{FF2B5EF4-FFF2-40B4-BE49-F238E27FC236}">
                <a16:creationId xmlns:a16="http://schemas.microsoft.com/office/drawing/2014/main" id="{DC402BF7-CCA3-68E6-5BE0-0044C2CD58D5}"/>
              </a:ext>
            </a:extLst>
          </p:cNvPr>
          <p:cNvSpPr/>
          <p:nvPr/>
        </p:nvSpPr>
        <p:spPr>
          <a:xfrm>
            <a:off x="-204188" y="4146848"/>
            <a:ext cx="12774967" cy="2328422"/>
          </a:xfrm>
          <a:prstGeom prst="rect">
            <a:avLst/>
          </a:prstGeom>
          <a:gradFill flip="none" rotWithShape="1">
            <a:gsLst>
              <a:gs pos="0">
                <a:srgbClr val="000000">
                  <a:alpha val="0"/>
                </a:srgbClr>
              </a:gs>
              <a:gs pos="64600">
                <a:srgbClr val="000000">
                  <a:alpha val="50000"/>
                </a:srgbClr>
              </a:gs>
              <a:gs pos="32750">
                <a:srgbClr val="000000">
                  <a:alpha val="50000"/>
                </a:srgbClr>
              </a:gs>
              <a:gs pos="50000">
                <a:srgbClr val="000000">
                  <a:alpha val="5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98BF1F74-C34B-0D13-2F5A-6CC8663109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080" y="5222282"/>
            <a:ext cx="5109934" cy="576928"/>
          </a:xfrm>
          <a:prstGeom prst="rect">
            <a:avLst/>
          </a:prstGeom>
        </p:spPr>
      </p:pic>
      <p:sp>
        <p:nvSpPr>
          <p:cNvPr id="13" name="TextBox 12">
            <a:extLst>
              <a:ext uri="{FF2B5EF4-FFF2-40B4-BE49-F238E27FC236}">
                <a16:creationId xmlns:a16="http://schemas.microsoft.com/office/drawing/2014/main" id="{06F572FF-527E-011D-ABE1-C533E179A856}"/>
              </a:ext>
            </a:extLst>
          </p:cNvPr>
          <p:cNvSpPr txBox="1"/>
          <p:nvPr/>
        </p:nvSpPr>
        <p:spPr>
          <a:xfrm>
            <a:off x="672079" y="4552703"/>
            <a:ext cx="6083827" cy="492443"/>
          </a:xfrm>
          <a:prstGeom prst="rect">
            <a:avLst/>
          </a:prstGeom>
          <a:noFill/>
        </p:spPr>
        <p:txBody>
          <a:bodyPr wrap="square" lIns="0" tIns="0" rIns="0" bIns="0" rtlCol="0" anchor="ctr" anchorCtr="0">
            <a:spAutoFit/>
          </a:bodyPr>
          <a:lstStyle/>
          <a:p>
            <a:r>
              <a:rPr lang="en-US" sz="1600" b="1" spc="600" dirty="0">
                <a:solidFill>
                  <a:schemeClr val="bg1"/>
                </a:solidFill>
                <a:latin typeface="Franklin Gothic Book" panose="020B0503020102020204" pitchFamily="34" charset="0"/>
              </a:rPr>
              <a:t>Cross Timbers Aquifer</a:t>
            </a:r>
          </a:p>
          <a:p>
            <a:r>
              <a:rPr lang="en-US" sz="1600" b="1" spc="600" dirty="0">
                <a:solidFill>
                  <a:schemeClr val="bg1"/>
                </a:solidFill>
                <a:latin typeface="Franklin Gothic Book" panose="020B0503020102020204" pitchFamily="34" charset="0"/>
              </a:rPr>
              <a:t>Groundwater Availability Model (GAM)</a:t>
            </a:r>
          </a:p>
        </p:txBody>
      </p:sp>
      <p:sp>
        <p:nvSpPr>
          <p:cNvPr id="14" name="Text Placeholder 3">
            <a:extLst>
              <a:ext uri="{FF2B5EF4-FFF2-40B4-BE49-F238E27FC236}">
                <a16:creationId xmlns:a16="http://schemas.microsoft.com/office/drawing/2014/main" id="{AD82345A-A9C3-3720-D779-8220ECEBE233}"/>
              </a:ext>
            </a:extLst>
          </p:cNvPr>
          <p:cNvSpPr txBox="1">
            <a:spLocks/>
          </p:cNvSpPr>
          <p:nvPr/>
        </p:nvSpPr>
        <p:spPr>
          <a:xfrm>
            <a:off x="672080" y="5853894"/>
            <a:ext cx="5881201" cy="328534"/>
          </a:xfrm>
          <a:prstGeom prst="rect">
            <a:avLst/>
          </a:prstGeom>
        </p:spPr>
        <p:txBody>
          <a:bodyPr lIns="0" tIns="0" rIns="0" bIns="0" anchor="ctr" anchorCtr="0"/>
          <a:lstStyle>
            <a:lvl1pPr marL="0" indent="0" algn="l" defTabSz="914400" rtl="0" eaLnBrk="1" latinLnBrk="0" hangingPunct="1">
              <a:lnSpc>
                <a:spcPct val="120000"/>
              </a:lnSpc>
              <a:spcBef>
                <a:spcPts val="0"/>
              </a:spcBef>
              <a:buFont typeface="Arial" panose="020B0604020202020204" pitchFamily="34" charset="0"/>
              <a:buNone/>
              <a:defRPr lang="en-US" sz="1600" kern="1200" spc="50">
                <a:solidFill>
                  <a:schemeClr val="bg1"/>
                </a:solidFill>
                <a:latin typeface="Franklin Gothic Book" panose="020B0503020102020204" pitchFamily="34" charset="0"/>
                <a:ea typeface="+mn-ea"/>
                <a:cs typeface="+mn-cs"/>
              </a:defRPr>
            </a:lvl1pPr>
            <a:lvl2pPr marL="4572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2pPr>
            <a:lvl3pPr marL="9144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3pPr>
            <a:lvl4pPr marL="13716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4pPr>
            <a:lvl5pPr marL="18288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Stakeholder Advisory Forum 1| April 2023</a:t>
            </a:r>
          </a:p>
        </p:txBody>
      </p:sp>
    </p:spTree>
    <p:extLst>
      <p:ext uri="{BB962C8B-B14F-4D97-AF65-F5344CB8AC3E}">
        <p14:creationId xmlns:p14="http://schemas.microsoft.com/office/powerpoint/2010/main" val="29855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11557687" cy="862313"/>
          </a:xfrm>
        </p:spPr>
        <p:txBody>
          <a:bodyPr/>
          <a:lstStyle/>
          <a:p>
            <a:r>
              <a:rPr lang="en-US" dirty="0"/>
              <a:t>Aquifers and Confining Units</a:t>
            </a:r>
          </a:p>
        </p:txBody>
      </p:sp>
      <p:sp>
        <p:nvSpPr>
          <p:cNvPr id="3" name="TextBox 2">
            <a:extLst>
              <a:ext uri="{FF2B5EF4-FFF2-40B4-BE49-F238E27FC236}">
                <a16:creationId xmlns:a16="http://schemas.microsoft.com/office/drawing/2014/main" id="{B4C7CC23-250D-26E9-DBF5-C887CA53B456}"/>
              </a:ext>
            </a:extLst>
          </p:cNvPr>
          <p:cNvSpPr txBox="1"/>
          <p:nvPr/>
        </p:nvSpPr>
        <p:spPr>
          <a:xfrm>
            <a:off x="506027" y="1376039"/>
            <a:ext cx="11185864"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An </a:t>
            </a:r>
            <a:r>
              <a:rPr lang="en-US" sz="2400" b="1" u="sng" dirty="0">
                <a:solidFill>
                  <a:schemeClr val="bg1"/>
                </a:solidFill>
              </a:rPr>
              <a:t>aquifer</a:t>
            </a:r>
            <a:r>
              <a:rPr lang="en-US" sz="2400" dirty="0">
                <a:solidFill>
                  <a:schemeClr val="bg1"/>
                </a:solidFill>
              </a:rPr>
              <a:t> is a body of permeable rock which contains or transmits an economically viable quantity of groundwater</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Aquifers can be either </a:t>
            </a:r>
            <a:r>
              <a:rPr lang="en-US" sz="2400" b="1" u="sng" dirty="0">
                <a:solidFill>
                  <a:schemeClr val="bg1"/>
                </a:solidFill>
              </a:rPr>
              <a:t>unconfined</a:t>
            </a:r>
            <a:r>
              <a:rPr lang="en-US" sz="2400" dirty="0">
                <a:solidFill>
                  <a:schemeClr val="bg1"/>
                </a:solidFill>
              </a:rPr>
              <a:t> (in communication with surface air pressure) or </a:t>
            </a:r>
            <a:r>
              <a:rPr lang="en-US" sz="2400" b="1" u="sng" dirty="0">
                <a:solidFill>
                  <a:schemeClr val="bg1"/>
                </a:solidFill>
              </a:rPr>
              <a:t>confined</a:t>
            </a:r>
            <a:r>
              <a:rPr lang="en-US" sz="2400" dirty="0">
                <a:solidFill>
                  <a:schemeClr val="bg1"/>
                </a:solidFill>
              </a:rPr>
              <a:t> (isolated from surface air pressure)</a:t>
            </a:r>
          </a:p>
          <a:p>
            <a:pPr marL="457200" indent="-457200">
              <a:buFont typeface="Arial" panose="020B0604020202020204" pitchFamily="34" charset="0"/>
              <a:buChar char="•"/>
            </a:pPr>
            <a:endParaRPr lang="en-US" sz="2400" dirty="0">
              <a:solidFill>
                <a:schemeClr val="bg1"/>
              </a:solidFill>
            </a:endParaRPr>
          </a:p>
        </p:txBody>
      </p:sp>
      <p:grpSp>
        <p:nvGrpSpPr>
          <p:cNvPr id="9" name="Group 8">
            <a:extLst>
              <a:ext uri="{FF2B5EF4-FFF2-40B4-BE49-F238E27FC236}">
                <a16:creationId xmlns:a16="http://schemas.microsoft.com/office/drawing/2014/main" id="{51C3A4CA-FD00-CD6B-88BC-FAC24FDEF684}"/>
              </a:ext>
            </a:extLst>
          </p:cNvPr>
          <p:cNvGrpSpPr/>
          <p:nvPr/>
        </p:nvGrpSpPr>
        <p:grpSpPr>
          <a:xfrm>
            <a:off x="5240785" y="3318648"/>
            <a:ext cx="6617864" cy="3091030"/>
            <a:chOff x="1860879" y="2448328"/>
            <a:chExt cx="8002212" cy="4044547"/>
          </a:xfrm>
        </p:grpSpPr>
        <p:grpSp>
          <p:nvGrpSpPr>
            <p:cNvPr id="7" name="Group 6">
              <a:extLst>
                <a:ext uri="{FF2B5EF4-FFF2-40B4-BE49-F238E27FC236}">
                  <a16:creationId xmlns:a16="http://schemas.microsoft.com/office/drawing/2014/main" id="{98701152-17BC-5146-9DB8-F6483FA4CD1B}"/>
                </a:ext>
              </a:extLst>
            </p:cNvPr>
            <p:cNvGrpSpPr/>
            <p:nvPr/>
          </p:nvGrpSpPr>
          <p:grpSpPr>
            <a:xfrm>
              <a:off x="1860879" y="2448328"/>
              <a:ext cx="8002212" cy="4044547"/>
              <a:chOff x="1860879" y="2448328"/>
              <a:chExt cx="8002212" cy="4044547"/>
            </a:xfrm>
          </p:grpSpPr>
          <p:pic>
            <p:nvPicPr>
              <p:cNvPr id="5" name="Picture 4">
                <a:extLst>
                  <a:ext uri="{FF2B5EF4-FFF2-40B4-BE49-F238E27FC236}">
                    <a16:creationId xmlns:a16="http://schemas.microsoft.com/office/drawing/2014/main" id="{B6EBB520-ABD0-0922-748F-E16D791A2C58}"/>
                  </a:ext>
                </a:extLst>
              </p:cNvPr>
              <p:cNvPicPr>
                <a:picLocks noChangeAspect="1"/>
              </p:cNvPicPr>
              <p:nvPr/>
            </p:nvPicPr>
            <p:blipFill rotWithShape="1">
              <a:blip r:embed="rId2"/>
              <a:srcRect r="1176" b="2845"/>
              <a:stretch/>
            </p:blipFill>
            <p:spPr>
              <a:xfrm>
                <a:off x="1860879" y="2448328"/>
                <a:ext cx="8002212" cy="4044547"/>
              </a:xfrm>
              <a:prstGeom prst="rect">
                <a:avLst/>
              </a:prstGeom>
            </p:spPr>
          </p:pic>
          <p:sp>
            <p:nvSpPr>
              <p:cNvPr id="6" name="Rectangle 5">
                <a:extLst>
                  <a:ext uri="{FF2B5EF4-FFF2-40B4-BE49-F238E27FC236}">
                    <a16:creationId xmlns:a16="http://schemas.microsoft.com/office/drawing/2014/main" id="{F15F9793-88EF-E501-8EA4-F86DC2195C61}"/>
                  </a:ext>
                </a:extLst>
              </p:cNvPr>
              <p:cNvSpPr/>
              <p:nvPr/>
            </p:nvSpPr>
            <p:spPr>
              <a:xfrm>
                <a:off x="5326602" y="2521258"/>
                <a:ext cx="1118586" cy="67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Rectangle 7">
              <a:extLst>
                <a:ext uri="{FF2B5EF4-FFF2-40B4-BE49-F238E27FC236}">
                  <a16:creationId xmlns:a16="http://schemas.microsoft.com/office/drawing/2014/main" id="{B8BF769F-F4F3-6CB7-BCE4-B34878ECF8FE}"/>
                </a:ext>
              </a:extLst>
            </p:cNvPr>
            <p:cNvSpPr/>
            <p:nvPr/>
          </p:nvSpPr>
          <p:spPr>
            <a:xfrm>
              <a:off x="6782540" y="2814221"/>
              <a:ext cx="1576793" cy="304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Unsaturated Soils</a:t>
              </a:r>
            </a:p>
          </p:txBody>
        </p:sp>
      </p:grpSp>
      <p:sp>
        <p:nvSpPr>
          <p:cNvPr id="10" name="TextBox 9">
            <a:extLst>
              <a:ext uri="{FF2B5EF4-FFF2-40B4-BE49-F238E27FC236}">
                <a16:creationId xmlns:a16="http://schemas.microsoft.com/office/drawing/2014/main" id="{C8111BAD-61AC-7138-5AF8-C53ADDCD3022}"/>
              </a:ext>
            </a:extLst>
          </p:cNvPr>
          <p:cNvSpPr txBox="1"/>
          <p:nvPr/>
        </p:nvSpPr>
        <p:spPr>
          <a:xfrm>
            <a:off x="500109" y="3620489"/>
            <a:ext cx="4740676"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A </a:t>
            </a:r>
            <a:r>
              <a:rPr lang="en-US" sz="2400" b="1" u="sng" dirty="0">
                <a:solidFill>
                  <a:schemeClr val="bg1"/>
                </a:solidFill>
              </a:rPr>
              <a:t>confining unit</a:t>
            </a:r>
            <a:r>
              <a:rPr lang="en-US" sz="2400" b="1" dirty="0">
                <a:solidFill>
                  <a:schemeClr val="bg1"/>
                </a:solidFill>
              </a:rPr>
              <a:t> </a:t>
            </a:r>
            <a:r>
              <a:rPr lang="en-US" sz="2400" dirty="0">
                <a:solidFill>
                  <a:schemeClr val="bg1"/>
                </a:solidFill>
              </a:rPr>
              <a:t>is an impermeable rock layer which prevents flow between rock layers</a:t>
            </a:r>
          </a:p>
        </p:txBody>
      </p:sp>
    </p:spTree>
    <p:extLst>
      <p:ext uri="{BB962C8B-B14F-4D97-AF65-F5344CB8AC3E}">
        <p14:creationId xmlns:p14="http://schemas.microsoft.com/office/powerpoint/2010/main" val="223568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11557687" cy="862313"/>
          </a:xfrm>
        </p:spPr>
        <p:txBody>
          <a:bodyPr/>
          <a:lstStyle/>
          <a:p>
            <a:r>
              <a:rPr lang="en-US" dirty="0"/>
              <a:t>Aquifer Properties</a:t>
            </a:r>
          </a:p>
        </p:txBody>
      </p:sp>
      <p:sp>
        <p:nvSpPr>
          <p:cNvPr id="3" name="TextBox 2">
            <a:extLst>
              <a:ext uri="{FF2B5EF4-FFF2-40B4-BE49-F238E27FC236}">
                <a16:creationId xmlns:a16="http://schemas.microsoft.com/office/drawing/2014/main" id="{B4C7CC23-250D-26E9-DBF5-C887CA53B456}"/>
              </a:ext>
            </a:extLst>
          </p:cNvPr>
          <p:cNvSpPr txBox="1"/>
          <p:nvPr/>
        </p:nvSpPr>
        <p:spPr>
          <a:xfrm>
            <a:off x="506027" y="1376039"/>
            <a:ext cx="11185864"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Hydraulic conductivity</a:t>
            </a:r>
          </a:p>
          <a:p>
            <a:pPr marL="914400" lvl="1" indent="-457200">
              <a:buFont typeface="Arial" panose="020B0604020202020204" pitchFamily="34" charset="0"/>
              <a:buChar char="•"/>
            </a:pPr>
            <a:r>
              <a:rPr lang="en-US" sz="2400" dirty="0">
                <a:solidFill>
                  <a:schemeClr val="bg1"/>
                </a:solidFill>
              </a:rPr>
              <a:t>the ease with which water is conducted through a porous material</a:t>
            </a:r>
          </a:p>
          <a:p>
            <a:pPr marL="914400" lvl="1" indent="-457200">
              <a:buFont typeface="Arial" panose="020B0604020202020204" pitchFamily="34" charset="0"/>
              <a:buChar char="•"/>
            </a:pPr>
            <a:r>
              <a:rPr lang="en-US" sz="2400" dirty="0">
                <a:solidFill>
                  <a:schemeClr val="bg1"/>
                </a:solidFill>
              </a:rPr>
              <a:t>related to permeability and transmissivity</a:t>
            </a:r>
          </a:p>
          <a:p>
            <a:pPr marL="914400" lvl="1" indent="-457200">
              <a:buFont typeface="Arial" panose="020B0604020202020204" pitchFamily="34" charset="0"/>
              <a:buChar char="•"/>
            </a:pPr>
            <a:endParaRPr lang="en-US" sz="2400" dirty="0">
              <a:solidFill>
                <a:schemeClr val="bg1"/>
              </a:solidFill>
            </a:endParaRPr>
          </a:p>
        </p:txBody>
      </p:sp>
      <p:pic>
        <p:nvPicPr>
          <p:cNvPr id="13" name="Picture 12">
            <a:extLst>
              <a:ext uri="{FF2B5EF4-FFF2-40B4-BE49-F238E27FC236}">
                <a16:creationId xmlns:a16="http://schemas.microsoft.com/office/drawing/2014/main" id="{4959A53E-CF9C-9BED-7F61-34FF505B2F30}"/>
              </a:ext>
            </a:extLst>
          </p:cNvPr>
          <p:cNvPicPr>
            <a:picLocks noChangeAspect="1"/>
          </p:cNvPicPr>
          <p:nvPr/>
        </p:nvPicPr>
        <p:blipFill rotWithShape="1">
          <a:blip r:embed="rId2"/>
          <a:srcRect r="8496" b="1855"/>
          <a:stretch/>
        </p:blipFill>
        <p:spPr>
          <a:xfrm>
            <a:off x="7966283" y="3094301"/>
            <a:ext cx="2642534" cy="2564350"/>
          </a:xfrm>
          <a:prstGeom prst="rect">
            <a:avLst/>
          </a:prstGeom>
          <a:ln>
            <a:solidFill>
              <a:schemeClr val="bg1"/>
            </a:solidFill>
          </a:ln>
        </p:spPr>
      </p:pic>
      <p:pic>
        <p:nvPicPr>
          <p:cNvPr id="15" name="Picture 14">
            <a:extLst>
              <a:ext uri="{FF2B5EF4-FFF2-40B4-BE49-F238E27FC236}">
                <a16:creationId xmlns:a16="http://schemas.microsoft.com/office/drawing/2014/main" id="{0F641643-118A-28C0-F821-F5FA828045FB}"/>
              </a:ext>
            </a:extLst>
          </p:cNvPr>
          <p:cNvPicPr>
            <a:picLocks noChangeAspect="1"/>
          </p:cNvPicPr>
          <p:nvPr/>
        </p:nvPicPr>
        <p:blipFill rotWithShape="1">
          <a:blip r:embed="rId3"/>
          <a:srcRect b="1855"/>
          <a:stretch/>
        </p:blipFill>
        <p:spPr>
          <a:xfrm>
            <a:off x="4601646" y="3094300"/>
            <a:ext cx="2642534" cy="2564351"/>
          </a:xfrm>
          <a:prstGeom prst="rect">
            <a:avLst/>
          </a:prstGeom>
        </p:spPr>
      </p:pic>
      <p:pic>
        <p:nvPicPr>
          <p:cNvPr id="17" name="Picture 16">
            <a:extLst>
              <a:ext uri="{FF2B5EF4-FFF2-40B4-BE49-F238E27FC236}">
                <a16:creationId xmlns:a16="http://schemas.microsoft.com/office/drawing/2014/main" id="{0E546E43-9C71-C07A-2D75-12E34BBBC17A}"/>
              </a:ext>
            </a:extLst>
          </p:cNvPr>
          <p:cNvPicPr>
            <a:picLocks noChangeAspect="1"/>
          </p:cNvPicPr>
          <p:nvPr/>
        </p:nvPicPr>
        <p:blipFill>
          <a:blip r:embed="rId4"/>
          <a:stretch>
            <a:fillRect/>
          </a:stretch>
        </p:blipFill>
        <p:spPr>
          <a:xfrm>
            <a:off x="1237009" y="3094300"/>
            <a:ext cx="2642534" cy="2564351"/>
          </a:xfrm>
          <a:prstGeom prst="rect">
            <a:avLst/>
          </a:prstGeom>
        </p:spPr>
      </p:pic>
      <p:cxnSp>
        <p:nvCxnSpPr>
          <p:cNvPr id="19" name="Straight Arrow Connector 18">
            <a:extLst>
              <a:ext uri="{FF2B5EF4-FFF2-40B4-BE49-F238E27FC236}">
                <a16:creationId xmlns:a16="http://schemas.microsoft.com/office/drawing/2014/main" id="{5738EC0D-D602-F881-74E0-EAEDFDF2D255}"/>
              </a:ext>
            </a:extLst>
          </p:cNvPr>
          <p:cNvCxnSpPr>
            <a:cxnSpLocks/>
          </p:cNvCxnSpPr>
          <p:nvPr/>
        </p:nvCxnSpPr>
        <p:spPr>
          <a:xfrm>
            <a:off x="1411549" y="5885896"/>
            <a:ext cx="882440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C870037-45D7-5D4A-858B-174B7A27EA4E}"/>
              </a:ext>
            </a:extLst>
          </p:cNvPr>
          <p:cNvSpPr txBox="1"/>
          <p:nvPr/>
        </p:nvSpPr>
        <p:spPr>
          <a:xfrm>
            <a:off x="1151165" y="2725046"/>
            <a:ext cx="2814221" cy="369332"/>
          </a:xfrm>
          <a:prstGeom prst="rect">
            <a:avLst/>
          </a:prstGeom>
          <a:noFill/>
        </p:spPr>
        <p:txBody>
          <a:bodyPr wrap="square" rtlCol="0">
            <a:spAutoFit/>
          </a:bodyPr>
          <a:lstStyle/>
          <a:p>
            <a:pPr algn="ctr"/>
            <a:r>
              <a:rPr lang="en-US" b="1" dirty="0">
                <a:solidFill>
                  <a:schemeClr val="bg1"/>
                </a:solidFill>
              </a:rPr>
              <a:t>Gravel and Coarse Sand</a:t>
            </a:r>
          </a:p>
        </p:txBody>
      </p:sp>
      <p:sp>
        <p:nvSpPr>
          <p:cNvPr id="21" name="TextBox 20">
            <a:extLst>
              <a:ext uri="{FF2B5EF4-FFF2-40B4-BE49-F238E27FC236}">
                <a16:creationId xmlns:a16="http://schemas.microsoft.com/office/drawing/2014/main" id="{D40AC50C-5C3C-C7F1-0DC7-3F2E92DCF9A6}"/>
              </a:ext>
            </a:extLst>
          </p:cNvPr>
          <p:cNvSpPr txBox="1"/>
          <p:nvPr/>
        </p:nvSpPr>
        <p:spPr>
          <a:xfrm>
            <a:off x="5200176" y="2710318"/>
            <a:ext cx="2140945" cy="369332"/>
          </a:xfrm>
          <a:prstGeom prst="rect">
            <a:avLst/>
          </a:prstGeom>
          <a:noFill/>
        </p:spPr>
        <p:txBody>
          <a:bodyPr wrap="square" rtlCol="0">
            <a:spAutoFit/>
          </a:bodyPr>
          <a:lstStyle/>
          <a:p>
            <a:r>
              <a:rPr lang="en-US" b="1" dirty="0">
                <a:solidFill>
                  <a:schemeClr val="bg1"/>
                </a:solidFill>
              </a:rPr>
              <a:t>Finer Sands</a:t>
            </a:r>
          </a:p>
        </p:txBody>
      </p:sp>
      <p:sp>
        <p:nvSpPr>
          <p:cNvPr id="22" name="TextBox 21">
            <a:extLst>
              <a:ext uri="{FF2B5EF4-FFF2-40B4-BE49-F238E27FC236}">
                <a16:creationId xmlns:a16="http://schemas.microsoft.com/office/drawing/2014/main" id="{B112BFA0-D5E5-58B1-3FF0-BE3EABCF9B6A}"/>
              </a:ext>
            </a:extLst>
          </p:cNvPr>
          <p:cNvSpPr txBox="1"/>
          <p:nvPr/>
        </p:nvSpPr>
        <p:spPr>
          <a:xfrm>
            <a:off x="8467872" y="2710318"/>
            <a:ext cx="1639356" cy="369332"/>
          </a:xfrm>
          <a:prstGeom prst="rect">
            <a:avLst/>
          </a:prstGeom>
          <a:noFill/>
        </p:spPr>
        <p:txBody>
          <a:bodyPr wrap="square" rtlCol="0">
            <a:spAutoFit/>
          </a:bodyPr>
          <a:lstStyle/>
          <a:p>
            <a:pPr algn="ctr"/>
            <a:r>
              <a:rPr lang="en-US" b="1" dirty="0">
                <a:solidFill>
                  <a:schemeClr val="bg1"/>
                </a:solidFill>
              </a:rPr>
              <a:t>Clay and Silt</a:t>
            </a:r>
          </a:p>
        </p:txBody>
      </p:sp>
      <p:sp>
        <p:nvSpPr>
          <p:cNvPr id="23" name="TextBox 22">
            <a:extLst>
              <a:ext uri="{FF2B5EF4-FFF2-40B4-BE49-F238E27FC236}">
                <a16:creationId xmlns:a16="http://schemas.microsoft.com/office/drawing/2014/main" id="{F6567410-7F38-9BAF-36FC-74804C0469BE}"/>
              </a:ext>
            </a:extLst>
          </p:cNvPr>
          <p:cNvSpPr txBox="1"/>
          <p:nvPr/>
        </p:nvSpPr>
        <p:spPr>
          <a:xfrm>
            <a:off x="1234077" y="5885896"/>
            <a:ext cx="2814221" cy="646331"/>
          </a:xfrm>
          <a:prstGeom prst="rect">
            <a:avLst/>
          </a:prstGeom>
          <a:noFill/>
        </p:spPr>
        <p:txBody>
          <a:bodyPr wrap="square" rtlCol="0">
            <a:spAutoFit/>
          </a:bodyPr>
          <a:lstStyle/>
          <a:p>
            <a:pPr algn="ctr"/>
            <a:r>
              <a:rPr lang="en-US" b="1" dirty="0">
                <a:solidFill>
                  <a:schemeClr val="bg1"/>
                </a:solidFill>
              </a:rPr>
              <a:t>More Permeable</a:t>
            </a:r>
          </a:p>
          <a:p>
            <a:pPr algn="ctr"/>
            <a:r>
              <a:rPr lang="en-US" b="1" dirty="0">
                <a:solidFill>
                  <a:schemeClr val="bg1"/>
                </a:solidFill>
              </a:rPr>
              <a:t>Higher Conductivity</a:t>
            </a:r>
          </a:p>
        </p:txBody>
      </p:sp>
      <p:sp>
        <p:nvSpPr>
          <p:cNvPr id="24" name="TextBox 23">
            <a:extLst>
              <a:ext uri="{FF2B5EF4-FFF2-40B4-BE49-F238E27FC236}">
                <a16:creationId xmlns:a16="http://schemas.microsoft.com/office/drawing/2014/main" id="{521711B8-1880-D600-7B8A-FB40D2B21013}"/>
              </a:ext>
            </a:extLst>
          </p:cNvPr>
          <p:cNvSpPr txBox="1"/>
          <p:nvPr/>
        </p:nvSpPr>
        <p:spPr>
          <a:xfrm>
            <a:off x="7880439" y="5903375"/>
            <a:ext cx="2814221" cy="646331"/>
          </a:xfrm>
          <a:prstGeom prst="rect">
            <a:avLst/>
          </a:prstGeom>
          <a:noFill/>
        </p:spPr>
        <p:txBody>
          <a:bodyPr wrap="square" rtlCol="0">
            <a:spAutoFit/>
          </a:bodyPr>
          <a:lstStyle/>
          <a:p>
            <a:pPr algn="ctr"/>
            <a:r>
              <a:rPr lang="en-US" b="1" dirty="0">
                <a:solidFill>
                  <a:schemeClr val="bg1"/>
                </a:solidFill>
              </a:rPr>
              <a:t>Less Permeable</a:t>
            </a:r>
          </a:p>
          <a:p>
            <a:pPr algn="ctr"/>
            <a:r>
              <a:rPr lang="en-US" b="1" dirty="0">
                <a:solidFill>
                  <a:schemeClr val="bg1"/>
                </a:solidFill>
              </a:rPr>
              <a:t>Lower Conductivity</a:t>
            </a:r>
          </a:p>
        </p:txBody>
      </p:sp>
      <p:pic>
        <p:nvPicPr>
          <p:cNvPr id="26" name="Picture 25">
            <a:extLst>
              <a:ext uri="{FF2B5EF4-FFF2-40B4-BE49-F238E27FC236}">
                <a16:creationId xmlns:a16="http://schemas.microsoft.com/office/drawing/2014/main" id="{9EC1E38F-70FC-2E0E-B5C2-D9471AF43AA1}"/>
              </a:ext>
            </a:extLst>
          </p:cNvPr>
          <p:cNvPicPr>
            <a:picLocks noChangeAspect="1"/>
          </p:cNvPicPr>
          <p:nvPr/>
        </p:nvPicPr>
        <p:blipFill rotWithShape="1">
          <a:blip r:embed="rId3"/>
          <a:srcRect b="1855"/>
          <a:stretch/>
        </p:blipFill>
        <p:spPr>
          <a:xfrm>
            <a:off x="4610524" y="3094300"/>
            <a:ext cx="2642534" cy="2564351"/>
          </a:xfrm>
          <a:prstGeom prst="rect">
            <a:avLst/>
          </a:prstGeom>
          <a:ln>
            <a:solidFill>
              <a:schemeClr val="bg1"/>
            </a:solidFill>
          </a:ln>
        </p:spPr>
      </p:pic>
      <p:pic>
        <p:nvPicPr>
          <p:cNvPr id="27" name="Picture 26">
            <a:extLst>
              <a:ext uri="{FF2B5EF4-FFF2-40B4-BE49-F238E27FC236}">
                <a16:creationId xmlns:a16="http://schemas.microsoft.com/office/drawing/2014/main" id="{CB86CAE0-D5C2-7347-20E1-E326F463F580}"/>
              </a:ext>
            </a:extLst>
          </p:cNvPr>
          <p:cNvPicPr>
            <a:picLocks noChangeAspect="1"/>
          </p:cNvPicPr>
          <p:nvPr/>
        </p:nvPicPr>
        <p:blipFill>
          <a:blip r:embed="rId4"/>
          <a:stretch>
            <a:fillRect/>
          </a:stretch>
        </p:blipFill>
        <p:spPr>
          <a:xfrm>
            <a:off x="1245887" y="3094300"/>
            <a:ext cx="2642534" cy="2564351"/>
          </a:xfrm>
          <a:prstGeom prst="rect">
            <a:avLst/>
          </a:prstGeom>
          <a:ln>
            <a:solidFill>
              <a:schemeClr val="bg1"/>
            </a:solidFill>
          </a:ln>
        </p:spPr>
      </p:pic>
    </p:spTree>
    <p:extLst>
      <p:ext uri="{BB962C8B-B14F-4D97-AF65-F5344CB8AC3E}">
        <p14:creationId xmlns:p14="http://schemas.microsoft.com/office/powerpoint/2010/main" val="22709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11557687" cy="862313"/>
          </a:xfrm>
        </p:spPr>
        <p:txBody>
          <a:bodyPr/>
          <a:lstStyle/>
          <a:p>
            <a:r>
              <a:rPr lang="en-US" dirty="0"/>
              <a:t>Aquifer Properties</a:t>
            </a:r>
          </a:p>
        </p:txBody>
      </p:sp>
      <p:sp>
        <p:nvSpPr>
          <p:cNvPr id="3" name="TextBox 2">
            <a:extLst>
              <a:ext uri="{FF2B5EF4-FFF2-40B4-BE49-F238E27FC236}">
                <a16:creationId xmlns:a16="http://schemas.microsoft.com/office/drawing/2014/main" id="{B4C7CC23-250D-26E9-DBF5-C887CA53B456}"/>
              </a:ext>
            </a:extLst>
          </p:cNvPr>
          <p:cNvSpPr txBox="1"/>
          <p:nvPr/>
        </p:nvSpPr>
        <p:spPr>
          <a:xfrm>
            <a:off x="506027" y="1376039"/>
            <a:ext cx="11185864"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Storativity</a:t>
            </a:r>
          </a:p>
          <a:p>
            <a:pPr marL="914400" lvl="1" indent="-457200">
              <a:buFont typeface="Arial" panose="020B0604020202020204" pitchFamily="34" charset="0"/>
              <a:buChar char="•"/>
            </a:pPr>
            <a:r>
              <a:rPr lang="en-US" sz="2400" dirty="0">
                <a:solidFill>
                  <a:schemeClr val="bg1"/>
                </a:solidFill>
              </a:rPr>
              <a:t>The volume of water released from a confined aquifer per unit area of the aquifer and per unit reduction in hydraulic head </a:t>
            </a:r>
          </a:p>
          <a:p>
            <a:pPr marL="914400" lvl="1" indent="-457200">
              <a:buFont typeface="Arial" panose="020B0604020202020204" pitchFamily="34" charset="0"/>
              <a:buChar char="•"/>
            </a:pPr>
            <a:endParaRPr lang="en-US" sz="2400" dirty="0">
              <a:solidFill>
                <a:schemeClr val="bg1"/>
              </a:solidFill>
            </a:endParaRPr>
          </a:p>
        </p:txBody>
      </p:sp>
      <p:sp>
        <p:nvSpPr>
          <p:cNvPr id="6" name="TextBox 5">
            <a:extLst>
              <a:ext uri="{FF2B5EF4-FFF2-40B4-BE49-F238E27FC236}">
                <a16:creationId xmlns:a16="http://schemas.microsoft.com/office/drawing/2014/main" id="{ED3B7FBD-7140-44BF-4926-9FC1B57A4CEB}"/>
              </a:ext>
            </a:extLst>
          </p:cNvPr>
          <p:cNvSpPr txBox="1"/>
          <p:nvPr/>
        </p:nvSpPr>
        <p:spPr>
          <a:xfrm>
            <a:off x="506027" y="3171950"/>
            <a:ext cx="5762293"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Specific Yield</a:t>
            </a:r>
          </a:p>
          <a:p>
            <a:pPr marL="914400" lvl="1" indent="-457200">
              <a:buFont typeface="Arial" panose="020B0604020202020204" pitchFamily="34" charset="0"/>
              <a:buChar char="•"/>
            </a:pPr>
            <a:r>
              <a:rPr lang="en-US" sz="2400" dirty="0">
                <a:solidFill>
                  <a:schemeClr val="bg1"/>
                </a:solidFill>
              </a:rPr>
              <a:t>The volume of water released from an unconfined aquifer per unit area of the aquifer and per unit reduction in water table elevation</a:t>
            </a:r>
          </a:p>
          <a:p>
            <a:pPr marL="914400" lvl="1" indent="-457200">
              <a:buFont typeface="Arial" panose="020B0604020202020204" pitchFamily="34" charset="0"/>
              <a:buChar char="•"/>
            </a:pPr>
            <a:endParaRPr lang="en-US" sz="2400" dirty="0">
              <a:solidFill>
                <a:schemeClr val="bg1"/>
              </a:solidFill>
            </a:endParaRPr>
          </a:p>
        </p:txBody>
      </p:sp>
      <p:grpSp>
        <p:nvGrpSpPr>
          <p:cNvPr id="9" name="Group 8">
            <a:extLst>
              <a:ext uri="{FF2B5EF4-FFF2-40B4-BE49-F238E27FC236}">
                <a16:creationId xmlns:a16="http://schemas.microsoft.com/office/drawing/2014/main" id="{F02A0AB7-B45A-4565-E2DB-8431C729C0A3}"/>
              </a:ext>
            </a:extLst>
          </p:cNvPr>
          <p:cNvGrpSpPr/>
          <p:nvPr/>
        </p:nvGrpSpPr>
        <p:grpSpPr>
          <a:xfrm>
            <a:off x="6494123" y="2945699"/>
            <a:ext cx="5191850" cy="3162741"/>
            <a:chOff x="6494123" y="2945699"/>
            <a:chExt cx="5191850" cy="3162741"/>
          </a:xfrm>
        </p:grpSpPr>
        <p:pic>
          <p:nvPicPr>
            <p:cNvPr id="5" name="Picture 4">
              <a:extLst>
                <a:ext uri="{FF2B5EF4-FFF2-40B4-BE49-F238E27FC236}">
                  <a16:creationId xmlns:a16="http://schemas.microsoft.com/office/drawing/2014/main" id="{6CA90220-4844-D1EA-242E-40CBAAC66BC3}"/>
                </a:ext>
              </a:extLst>
            </p:cNvPr>
            <p:cNvPicPr>
              <a:picLocks noChangeAspect="1"/>
            </p:cNvPicPr>
            <p:nvPr/>
          </p:nvPicPr>
          <p:blipFill>
            <a:blip r:embed="rId2"/>
            <a:stretch>
              <a:fillRect/>
            </a:stretch>
          </p:blipFill>
          <p:spPr>
            <a:xfrm>
              <a:off x="6494123" y="2945699"/>
              <a:ext cx="5191850" cy="3162741"/>
            </a:xfrm>
            <a:prstGeom prst="rect">
              <a:avLst/>
            </a:prstGeom>
          </p:spPr>
        </p:pic>
        <p:sp>
          <p:nvSpPr>
            <p:cNvPr id="7" name="Rectangle 6">
              <a:extLst>
                <a:ext uri="{FF2B5EF4-FFF2-40B4-BE49-F238E27FC236}">
                  <a16:creationId xmlns:a16="http://schemas.microsoft.com/office/drawing/2014/main" id="{5D5E9207-0694-0614-E33A-3B92A72B01EC}"/>
                </a:ext>
              </a:extLst>
            </p:cNvPr>
            <p:cNvSpPr/>
            <p:nvPr/>
          </p:nvSpPr>
          <p:spPr>
            <a:xfrm>
              <a:off x="6658252" y="5743852"/>
              <a:ext cx="1322773" cy="355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1D57224B-08D3-2923-455E-2411B90DD822}"/>
                </a:ext>
              </a:extLst>
            </p:cNvPr>
            <p:cNvSpPr/>
            <p:nvPr/>
          </p:nvSpPr>
          <p:spPr>
            <a:xfrm>
              <a:off x="10209320" y="5744455"/>
              <a:ext cx="1476653" cy="355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0" name="TextBox 9">
            <a:extLst>
              <a:ext uri="{FF2B5EF4-FFF2-40B4-BE49-F238E27FC236}">
                <a16:creationId xmlns:a16="http://schemas.microsoft.com/office/drawing/2014/main" id="{91BF52B0-1FBF-3294-6694-92B04245EDFE}"/>
              </a:ext>
            </a:extLst>
          </p:cNvPr>
          <p:cNvSpPr txBox="1"/>
          <p:nvPr/>
        </p:nvSpPr>
        <p:spPr>
          <a:xfrm>
            <a:off x="6494123" y="6108440"/>
            <a:ext cx="1948541" cy="369332"/>
          </a:xfrm>
          <a:prstGeom prst="rect">
            <a:avLst/>
          </a:prstGeom>
          <a:noFill/>
        </p:spPr>
        <p:txBody>
          <a:bodyPr wrap="square" rtlCol="0">
            <a:spAutoFit/>
          </a:bodyPr>
          <a:lstStyle/>
          <a:p>
            <a:r>
              <a:rPr lang="en-US" dirty="0">
                <a:solidFill>
                  <a:schemeClr val="bg1"/>
                </a:solidFill>
              </a:rPr>
              <a:t>Heath (1983)</a:t>
            </a:r>
          </a:p>
        </p:txBody>
      </p:sp>
    </p:spTree>
    <p:extLst>
      <p:ext uri="{BB962C8B-B14F-4D97-AF65-F5344CB8AC3E}">
        <p14:creationId xmlns:p14="http://schemas.microsoft.com/office/powerpoint/2010/main" val="2425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A034A5-BD45-4C5F-8536-003E939149B6}"/>
              </a:ext>
            </a:extLst>
          </p:cNvPr>
          <p:cNvPicPr>
            <a:picLocks noChangeAspect="1"/>
          </p:cNvPicPr>
          <p:nvPr/>
        </p:nvPicPr>
        <p:blipFill>
          <a:blip r:embed="rId2"/>
          <a:stretch>
            <a:fillRect/>
          </a:stretch>
        </p:blipFill>
        <p:spPr>
          <a:xfrm>
            <a:off x="6515169" y="-10270"/>
            <a:ext cx="5676830" cy="6868270"/>
          </a:xfrm>
          <a:prstGeom prst="rect">
            <a:avLst/>
          </a:prstGeom>
        </p:spPr>
      </p:pic>
      <p:sp>
        <p:nvSpPr>
          <p:cNvPr id="8" name="Title 7">
            <a:extLst>
              <a:ext uri="{FF2B5EF4-FFF2-40B4-BE49-F238E27FC236}">
                <a16:creationId xmlns:a16="http://schemas.microsoft.com/office/drawing/2014/main" id="{0868F13A-136F-B149-9830-583C799A701F}"/>
              </a:ext>
            </a:extLst>
          </p:cNvPr>
          <p:cNvSpPr>
            <a:spLocks noGrp="1"/>
          </p:cNvSpPr>
          <p:nvPr>
            <p:ph type="title"/>
          </p:nvPr>
        </p:nvSpPr>
        <p:spPr>
          <a:xfrm>
            <a:off x="618063" y="103169"/>
            <a:ext cx="4288535" cy="1401765"/>
          </a:xfrm>
        </p:spPr>
        <p:txBody>
          <a:bodyPr/>
          <a:lstStyle/>
          <a:p>
            <a:pPr algn="ctr"/>
            <a:r>
              <a:rPr lang="en-US" sz="3600" dirty="0"/>
              <a:t>Why Groundwater Flow Models?</a:t>
            </a:r>
          </a:p>
        </p:txBody>
      </p:sp>
      <p:sp>
        <p:nvSpPr>
          <p:cNvPr id="10" name="Text Placeholder 9">
            <a:extLst>
              <a:ext uri="{FF2B5EF4-FFF2-40B4-BE49-F238E27FC236}">
                <a16:creationId xmlns:a16="http://schemas.microsoft.com/office/drawing/2014/main" id="{BAD18DEA-B712-8041-92D9-1F3B6D91451C}"/>
              </a:ext>
            </a:extLst>
          </p:cNvPr>
          <p:cNvSpPr>
            <a:spLocks noGrp="1"/>
          </p:cNvSpPr>
          <p:nvPr>
            <p:ph type="body" sz="quarter" idx="52"/>
          </p:nvPr>
        </p:nvSpPr>
        <p:spPr>
          <a:xfrm>
            <a:off x="618063" y="1615148"/>
            <a:ext cx="4288536" cy="4669899"/>
          </a:xfrm>
        </p:spPr>
        <p:txBody>
          <a:bodyPr/>
          <a:lstStyle/>
          <a:p>
            <a:pPr marL="171450" indent="-171450">
              <a:buFont typeface="Arial" panose="020B0604020202020204" pitchFamily="34" charset="0"/>
              <a:buChar char="•"/>
            </a:pPr>
            <a:r>
              <a:rPr lang="en-US" sz="1600" dirty="0"/>
              <a:t>Groundwater is more difficult to observe and measure than surface water</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Aquifers are complex, and predicting groundwater behavior depends on their physical properties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Groundwater models are tools which aim to integrate dozens of variables dictating the flow within the aquifer(s) of interest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aim is to provide a comprehensive and accurate estimate of groundwater behavior through time</a:t>
            </a:r>
          </a:p>
        </p:txBody>
      </p:sp>
      <p:sp>
        <p:nvSpPr>
          <p:cNvPr id="2" name="Slide Number Placeholder 1">
            <a:extLst>
              <a:ext uri="{FF2B5EF4-FFF2-40B4-BE49-F238E27FC236}">
                <a16:creationId xmlns:a16="http://schemas.microsoft.com/office/drawing/2014/main" id="{C2A330B5-018E-5A40-ADB5-A84BEF835A3A}"/>
              </a:ext>
            </a:extLst>
          </p:cNvPr>
          <p:cNvSpPr>
            <a:spLocks noGrp="1"/>
          </p:cNvSpPr>
          <p:nvPr>
            <p:ph type="sldNum" sz="quarter" idx="10"/>
          </p:nvPr>
        </p:nvSpPr>
        <p:spPr>
          <a:xfrm>
            <a:off x="10025449" y="6381064"/>
            <a:ext cx="518984" cy="365125"/>
          </a:xfrm>
        </p:spPr>
        <p:txBody>
          <a:bodyPr/>
          <a:lstStyle/>
          <a:p>
            <a:fld id="{C05C7607-1828-3D46-80B9-C3C6AAC60978}" type="slidenum">
              <a:rPr lang="en-US" smtClean="0">
                <a:solidFill>
                  <a:schemeClr val="bg1"/>
                </a:solidFill>
              </a:rPr>
              <a:pPr/>
              <a:t>13</a:t>
            </a:fld>
            <a:endParaRPr lang="en-US" dirty="0">
              <a:solidFill>
                <a:schemeClr val="bg1"/>
              </a:solidFill>
            </a:endParaRPr>
          </a:p>
        </p:txBody>
      </p:sp>
      <p:pic>
        <p:nvPicPr>
          <p:cNvPr id="14" name="Picture 13">
            <a:extLst>
              <a:ext uri="{FF2B5EF4-FFF2-40B4-BE49-F238E27FC236}">
                <a16:creationId xmlns:a16="http://schemas.microsoft.com/office/drawing/2014/main" id="{4A058E2E-55D2-B942-B53D-CC64F4E6949E}"/>
              </a:ext>
            </a:extLst>
          </p:cNvPr>
          <p:cNvPicPr>
            <a:picLocks noChangeAspect="1"/>
          </p:cNvPicPr>
          <p:nvPr/>
        </p:nvPicPr>
        <p:blipFill>
          <a:blip r:embed="rId3"/>
          <a:srcRect/>
          <a:stretch/>
        </p:blipFill>
        <p:spPr>
          <a:xfrm>
            <a:off x="10615949" y="6481478"/>
            <a:ext cx="1447073" cy="164296"/>
          </a:xfrm>
          <a:prstGeom prst="rect">
            <a:avLst/>
          </a:prstGeom>
        </p:spPr>
      </p:pic>
    </p:spTree>
    <p:extLst>
      <p:ext uri="{BB962C8B-B14F-4D97-AF65-F5344CB8AC3E}">
        <p14:creationId xmlns:p14="http://schemas.microsoft.com/office/powerpoint/2010/main" val="132626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44BB-79F8-D66F-7450-F62A86B4E172}"/>
              </a:ext>
            </a:extLst>
          </p:cNvPr>
          <p:cNvSpPr>
            <a:spLocks noGrp="1"/>
          </p:cNvSpPr>
          <p:nvPr>
            <p:ph type="title"/>
          </p:nvPr>
        </p:nvSpPr>
        <p:spPr/>
        <p:txBody>
          <a:bodyPr/>
          <a:lstStyle/>
          <a:p>
            <a:r>
              <a:rPr lang="en-US" dirty="0"/>
              <a:t>Modeling Protocol</a:t>
            </a:r>
          </a:p>
        </p:txBody>
      </p:sp>
      <p:pic>
        <p:nvPicPr>
          <p:cNvPr id="3" name="Picture 2">
            <a:extLst>
              <a:ext uri="{FF2B5EF4-FFF2-40B4-BE49-F238E27FC236}">
                <a16:creationId xmlns:a16="http://schemas.microsoft.com/office/drawing/2014/main" id="{EE44CEBC-D0DD-2F10-2F87-AFB80492E258}"/>
              </a:ext>
            </a:extLst>
          </p:cNvPr>
          <p:cNvPicPr>
            <a:picLocks noChangeAspect="1"/>
          </p:cNvPicPr>
          <p:nvPr/>
        </p:nvPicPr>
        <p:blipFill>
          <a:blip r:embed="rId2"/>
          <a:stretch>
            <a:fillRect/>
          </a:stretch>
        </p:blipFill>
        <p:spPr>
          <a:xfrm>
            <a:off x="1602381" y="1340974"/>
            <a:ext cx="8987238" cy="5017097"/>
          </a:xfrm>
          <a:prstGeom prst="rect">
            <a:avLst/>
          </a:prstGeom>
        </p:spPr>
      </p:pic>
    </p:spTree>
    <p:extLst>
      <p:ext uri="{BB962C8B-B14F-4D97-AF65-F5344CB8AC3E}">
        <p14:creationId xmlns:p14="http://schemas.microsoft.com/office/powerpoint/2010/main" val="5015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44BB-79F8-D66F-7450-F62A86B4E172}"/>
              </a:ext>
            </a:extLst>
          </p:cNvPr>
          <p:cNvSpPr>
            <a:spLocks noGrp="1"/>
          </p:cNvSpPr>
          <p:nvPr>
            <p:ph type="title"/>
          </p:nvPr>
        </p:nvSpPr>
        <p:spPr/>
        <p:txBody>
          <a:bodyPr/>
          <a:lstStyle/>
          <a:p>
            <a:r>
              <a:rPr lang="en-US" dirty="0"/>
              <a:t>Start with Conceptual Model, Divide into Cells</a:t>
            </a:r>
          </a:p>
        </p:txBody>
      </p:sp>
      <p:grpSp>
        <p:nvGrpSpPr>
          <p:cNvPr id="4" name="Group 3">
            <a:extLst>
              <a:ext uri="{FF2B5EF4-FFF2-40B4-BE49-F238E27FC236}">
                <a16:creationId xmlns:a16="http://schemas.microsoft.com/office/drawing/2014/main" id="{DF933B8F-0D69-51F9-66F2-2F148452E7F9}"/>
              </a:ext>
            </a:extLst>
          </p:cNvPr>
          <p:cNvGrpSpPr/>
          <p:nvPr/>
        </p:nvGrpSpPr>
        <p:grpSpPr>
          <a:xfrm>
            <a:off x="1694836" y="1434142"/>
            <a:ext cx="8802328" cy="4515480"/>
            <a:chOff x="1694836" y="1434142"/>
            <a:chExt cx="8802328" cy="4515480"/>
          </a:xfrm>
        </p:grpSpPr>
        <p:pic>
          <p:nvPicPr>
            <p:cNvPr id="5" name="Picture 4">
              <a:extLst>
                <a:ext uri="{FF2B5EF4-FFF2-40B4-BE49-F238E27FC236}">
                  <a16:creationId xmlns:a16="http://schemas.microsoft.com/office/drawing/2014/main" id="{8F4942E4-594D-750C-14DF-F794A4883B9B}"/>
                </a:ext>
              </a:extLst>
            </p:cNvPr>
            <p:cNvPicPr>
              <a:picLocks noChangeAspect="1"/>
            </p:cNvPicPr>
            <p:nvPr/>
          </p:nvPicPr>
          <p:blipFill>
            <a:blip r:embed="rId2"/>
            <a:stretch>
              <a:fillRect/>
            </a:stretch>
          </p:blipFill>
          <p:spPr>
            <a:xfrm>
              <a:off x="1694836" y="1434142"/>
              <a:ext cx="8802328" cy="4515480"/>
            </a:xfrm>
            <a:prstGeom prst="rect">
              <a:avLst/>
            </a:prstGeom>
          </p:spPr>
        </p:pic>
        <p:sp>
          <p:nvSpPr>
            <p:cNvPr id="3" name="Rectangle 2">
              <a:extLst>
                <a:ext uri="{FF2B5EF4-FFF2-40B4-BE49-F238E27FC236}">
                  <a16:creationId xmlns:a16="http://schemas.microsoft.com/office/drawing/2014/main" id="{82EF8F4C-2395-02FD-74D0-56C024CBF849}"/>
                </a:ext>
              </a:extLst>
            </p:cNvPr>
            <p:cNvSpPr/>
            <p:nvPr/>
          </p:nvSpPr>
          <p:spPr>
            <a:xfrm>
              <a:off x="9144000" y="4999839"/>
              <a:ext cx="1353164" cy="562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77069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178864F-9F08-A590-BAA8-232548C6F61C}"/>
              </a:ext>
            </a:extLst>
          </p:cNvPr>
          <p:cNvPicPr>
            <a:picLocks noChangeAspect="1"/>
          </p:cNvPicPr>
          <p:nvPr/>
        </p:nvPicPr>
        <p:blipFill>
          <a:blip r:embed="rId3"/>
          <a:stretch>
            <a:fillRect/>
          </a:stretch>
        </p:blipFill>
        <p:spPr>
          <a:xfrm>
            <a:off x="0" y="-176838"/>
            <a:ext cx="12774967" cy="7514687"/>
          </a:xfrm>
          <a:prstGeom prst="rect">
            <a:avLst/>
          </a:prstGeom>
        </p:spPr>
      </p:pic>
      <p:grpSp>
        <p:nvGrpSpPr>
          <p:cNvPr id="10" name="Group 9">
            <a:extLst>
              <a:ext uri="{FF2B5EF4-FFF2-40B4-BE49-F238E27FC236}">
                <a16:creationId xmlns:a16="http://schemas.microsoft.com/office/drawing/2014/main" id="{0A2CDA79-BEB0-124B-8A88-86C290BD3D62}"/>
              </a:ext>
            </a:extLst>
          </p:cNvPr>
          <p:cNvGrpSpPr/>
          <p:nvPr/>
        </p:nvGrpSpPr>
        <p:grpSpPr>
          <a:xfrm>
            <a:off x="3917659" y="2516697"/>
            <a:ext cx="4395832" cy="2080470"/>
            <a:chOff x="3238500" y="2133600"/>
            <a:chExt cx="5715000" cy="2971799"/>
          </a:xfrm>
        </p:grpSpPr>
        <p:sp>
          <p:nvSpPr>
            <p:cNvPr id="6" name="Rectangle 5">
              <a:extLst>
                <a:ext uri="{FF2B5EF4-FFF2-40B4-BE49-F238E27FC236}">
                  <a16:creationId xmlns:a16="http://schemas.microsoft.com/office/drawing/2014/main" id="{4ABAECF7-E948-D445-A979-56EFEB150988}"/>
                </a:ext>
              </a:extLst>
            </p:cNvPr>
            <p:cNvSpPr/>
            <p:nvPr/>
          </p:nvSpPr>
          <p:spPr>
            <a:xfrm>
              <a:off x="3238500" y="2133600"/>
              <a:ext cx="5715000" cy="2971799"/>
            </a:xfrm>
            <a:prstGeom prst="rect">
              <a:avLst/>
            </a:prstGeom>
            <a:gradFill>
              <a:gsLst>
                <a:gs pos="79000">
                  <a:srgbClr val="1E497E"/>
                </a:gs>
                <a:gs pos="0">
                  <a:srgbClr val="637B9C"/>
                </a:gs>
              </a:gsLst>
              <a:lin ang="7800000" scaled="0"/>
            </a:gradFill>
            <a:ln w="63500">
              <a:solidFill>
                <a:schemeClr val="bg1"/>
              </a:solidFill>
            </a:ln>
            <a:effectLst>
              <a:outerShdw blurRad="533557" dist="512450" dir="2700000" sx="97870" sy="9787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11B7735-2061-8041-91E0-D8CF9EA8026B}"/>
                </a:ext>
              </a:extLst>
            </p:cNvPr>
            <p:cNvPicPr>
              <a:picLocks noChangeAspect="1"/>
            </p:cNvPicPr>
            <p:nvPr/>
          </p:nvPicPr>
          <p:blipFill>
            <a:blip r:embed="rId4"/>
            <a:srcRect l="81" r="81"/>
            <a:stretch/>
          </p:blipFill>
          <p:spPr>
            <a:xfrm>
              <a:off x="3280415" y="2228468"/>
              <a:ext cx="5623843" cy="2849413"/>
            </a:xfrm>
            <a:prstGeom prst="rect">
              <a:avLst/>
            </a:prstGeom>
          </p:spPr>
        </p:pic>
      </p:grpSp>
      <p:sp>
        <p:nvSpPr>
          <p:cNvPr id="11" name="Title 10">
            <a:extLst>
              <a:ext uri="{FF2B5EF4-FFF2-40B4-BE49-F238E27FC236}">
                <a16:creationId xmlns:a16="http://schemas.microsoft.com/office/drawing/2014/main" id="{772E4E65-48E7-3F4D-B0B0-DB5ABE1C4535}"/>
              </a:ext>
            </a:extLst>
          </p:cNvPr>
          <p:cNvSpPr>
            <a:spLocks noGrp="1"/>
          </p:cNvSpPr>
          <p:nvPr>
            <p:ph type="title"/>
          </p:nvPr>
        </p:nvSpPr>
        <p:spPr>
          <a:xfrm>
            <a:off x="4085439" y="2997843"/>
            <a:ext cx="4060272" cy="862313"/>
          </a:xfrm>
        </p:spPr>
        <p:txBody>
          <a:bodyPr/>
          <a:lstStyle/>
          <a:p>
            <a:pPr algn="ctr"/>
            <a:r>
              <a:rPr lang="en-US" dirty="0">
                <a:solidFill>
                  <a:schemeClr val="bg1"/>
                </a:solidFill>
              </a:rPr>
              <a:t>Technical Approach</a:t>
            </a:r>
          </a:p>
        </p:txBody>
      </p:sp>
      <p:sp>
        <p:nvSpPr>
          <p:cNvPr id="2" name="Slide Number Placeholder 1">
            <a:extLst>
              <a:ext uri="{FF2B5EF4-FFF2-40B4-BE49-F238E27FC236}">
                <a16:creationId xmlns:a16="http://schemas.microsoft.com/office/drawing/2014/main" id="{A5612192-A4C4-B442-85E4-980B06C70069}"/>
              </a:ext>
            </a:extLst>
          </p:cNvPr>
          <p:cNvSpPr>
            <a:spLocks noGrp="1"/>
          </p:cNvSpPr>
          <p:nvPr>
            <p:ph type="sldNum" sz="quarter" idx="12"/>
          </p:nvPr>
        </p:nvSpPr>
        <p:spPr/>
        <p:txBody>
          <a:bodyPr/>
          <a:lstStyle/>
          <a:p>
            <a:fld id="{81F9FD3F-936D-8F4E-8387-6B4EAC3545DC}" type="slidenum">
              <a:rPr lang="en-US" smtClean="0">
                <a:solidFill>
                  <a:schemeClr val="bg1"/>
                </a:solidFill>
              </a:rPr>
              <a:t>16</a:t>
            </a:fld>
            <a:endParaRPr lang="en-US" dirty="0">
              <a:solidFill>
                <a:schemeClr val="bg1"/>
              </a:solidFill>
            </a:endParaRPr>
          </a:p>
        </p:txBody>
      </p:sp>
      <p:pic>
        <p:nvPicPr>
          <p:cNvPr id="12" name="Picture 11">
            <a:extLst>
              <a:ext uri="{FF2B5EF4-FFF2-40B4-BE49-F238E27FC236}">
                <a16:creationId xmlns:a16="http://schemas.microsoft.com/office/drawing/2014/main" id="{0B756B14-508B-A942-B492-747F35C2B771}"/>
              </a:ext>
            </a:extLst>
          </p:cNvPr>
          <p:cNvPicPr>
            <a:picLocks noChangeAspect="1"/>
          </p:cNvPicPr>
          <p:nvPr/>
        </p:nvPicPr>
        <p:blipFill>
          <a:blip r:embed="rId5"/>
          <a:srcRect/>
          <a:stretch/>
        </p:blipFill>
        <p:spPr>
          <a:xfrm>
            <a:off x="10615949" y="6481478"/>
            <a:ext cx="1447073" cy="164296"/>
          </a:xfrm>
          <a:prstGeom prst="rect">
            <a:avLst/>
          </a:prstGeom>
        </p:spPr>
      </p:pic>
    </p:spTree>
    <p:extLst>
      <p:ext uri="{BB962C8B-B14F-4D97-AF65-F5344CB8AC3E}">
        <p14:creationId xmlns:p14="http://schemas.microsoft.com/office/powerpoint/2010/main" val="32928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F9BB-4792-24BE-DC1C-CEBED0935008}"/>
              </a:ext>
            </a:extLst>
          </p:cNvPr>
          <p:cNvSpPr>
            <a:spLocks noGrp="1"/>
          </p:cNvSpPr>
          <p:nvPr>
            <p:ph type="title"/>
          </p:nvPr>
        </p:nvSpPr>
        <p:spPr/>
        <p:txBody>
          <a:bodyPr/>
          <a:lstStyle/>
          <a:p>
            <a:r>
              <a:rPr lang="en-US" dirty="0"/>
              <a:t>Efficient Workflows</a:t>
            </a:r>
          </a:p>
        </p:txBody>
      </p:sp>
      <p:sp>
        <p:nvSpPr>
          <p:cNvPr id="3" name="TextBox 2">
            <a:extLst>
              <a:ext uri="{FF2B5EF4-FFF2-40B4-BE49-F238E27FC236}">
                <a16:creationId xmlns:a16="http://schemas.microsoft.com/office/drawing/2014/main" id="{798A6DC1-858F-6697-F28E-8428CD8E2941}"/>
              </a:ext>
            </a:extLst>
          </p:cNvPr>
          <p:cNvSpPr txBox="1"/>
          <p:nvPr/>
        </p:nvSpPr>
        <p:spPr>
          <a:xfrm>
            <a:off x="354227" y="1462329"/>
            <a:ext cx="916077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Reproducibility and transparency through scripting</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Iterative and incremental model building approach</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Parameter estimation and uncertainty analysis using PESTPP-IES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MODFLOW 6 will be the basis for the Numerical Model</a:t>
            </a:r>
          </a:p>
        </p:txBody>
      </p:sp>
      <p:grpSp>
        <p:nvGrpSpPr>
          <p:cNvPr id="4" name="Group 3">
            <a:extLst>
              <a:ext uri="{FF2B5EF4-FFF2-40B4-BE49-F238E27FC236}">
                <a16:creationId xmlns:a16="http://schemas.microsoft.com/office/drawing/2014/main" id="{8C7B0559-5B58-F944-36AF-4E0009BDED3C}"/>
              </a:ext>
            </a:extLst>
          </p:cNvPr>
          <p:cNvGrpSpPr/>
          <p:nvPr/>
        </p:nvGrpSpPr>
        <p:grpSpPr>
          <a:xfrm>
            <a:off x="9763395" y="2717344"/>
            <a:ext cx="528931" cy="613760"/>
            <a:chOff x="3411771" y="2427970"/>
            <a:chExt cx="528931" cy="613760"/>
          </a:xfrm>
        </p:grpSpPr>
        <p:sp>
          <p:nvSpPr>
            <p:cNvPr id="5" name="Freeform 368">
              <a:extLst>
                <a:ext uri="{FF2B5EF4-FFF2-40B4-BE49-F238E27FC236}">
                  <a16:creationId xmlns:a16="http://schemas.microsoft.com/office/drawing/2014/main" id="{ACC729AB-CDDB-BEFD-EBCC-C6B7545B462E}"/>
                </a:ext>
              </a:extLst>
            </p:cNvPr>
            <p:cNvSpPr/>
            <p:nvPr/>
          </p:nvSpPr>
          <p:spPr>
            <a:xfrm>
              <a:off x="3411771" y="2427970"/>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6" name="Freeform 369">
              <a:extLst>
                <a:ext uri="{FF2B5EF4-FFF2-40B4-BE49-F238E27FC236}">
                  <a16:creationId xmlns:a16="http://schemas.microsoft.com/office/drawing/2014/main" id="{0B791EBB-342E-D71E-DBC4-2016C125C0BB}"/>
                </a:ext>
              </a:extLst>
            </p:cNvPr>
            <p:cNvSpPr/>
            <p:nvPr/>
          </p:nvSpPr>
          <p:spPr>
            <a:xfrm>
              <a:off x="3454085" y="2470299"/>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7" name="Freeform 370">
              <a:extLst>
                <a:ext uri="{FF2B5EF4-FFF2-40B4-BE49-F238E27FC236}">
                  <a16:creationId xmlns:a16="http://schemas.microsoft.com/office/drawing/2014/main" id="{1497DAEC-8B95-9D6C-400E-AAA6BD8BEEA9}"/>
                </a:ext>
              </a:extLst>
            </p:cNvPr>
            <p:cNvSpPr/>
            <p:nvPr/>
          </p:nvSpPr>
          <p:spPr>
            <a:xfrm>
              <a:off x="3496400" y="2512627"/>
              <a:ext cx="380831" cy="529103"/>
            </a:xfrm>
            <a:custGeom>
              <a:avLst/>
              <a:gdLst>
                <a:gd name="connsiteX0" fmla="*/ 380831 w 380831"/>
                <a:gd name="connsiteY0" fmla="*/ 201059 h 529103"/>
                <a:gd name="connsiteX1" fmla="*/ 380831 w 380831"/>
                <a:gd name="connsiteY1" fmla="*/ 529103 h 529103"/>
                <a:gd name="connsiteX2" fmla="*/ 0 w 380831"/>
                <a:gd name="connsiteY2" fmla="*/ 529103 h 529103"/>
                <a:gd name="connsiteX3" fmla="*/ 0 w 380831"/>
                <a:gd name="connsiteY3" fmla="*/ 0 h 529103"/>
                <a:gd name="connsiteX4" fmla="*/ 380831 w 380831"/>
                <a:gd name="connsiteY4" fmla="*/ 0 h 529103"/>
                <a:gd name="connsiteX5" fmla="*/ 380831 w 380831"/>
                <a:gd name="connsiteY5" fmla="*/ 42328 h 5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31" h="529103">
                  <a:moveTo>
                    <a:pt x="380831" y="201059"/>
                  </a:moveTo>
                  <a:lnTo>
                    <a:pt x="380831" y="529103"/>
                  </a:lnTo>
                  <a:lnTo>
                    <a:pt x="0" y="529103"/>
                  </a:lnTo>
                  <a:lnTo>
                    <a:pt x="0" y="0"/>
                  </a:lnTo>
                  <a:lnTo>
                    <a:pt x="380831" y="0"/>
                  </a:lnTo>
                  <a:lnTo>
                    <a:pt x="380831" y="42328"/>
                  </a:lnTo>
                </a:path>
              </a:pathLst>
            </a:custGeom>
            <a:noFill/>
            <a:ln w="12700" cap="rnd">
              <a:solidFill>
                <a:schemeClr val="bg1"/>
              </a:solidFill>
              <a:prstDash val="solid"/>
              <a:round/>
            </a:ln>
          </p:spPr>
          <p:txBody>
            <a:bodyPr rtlCol="0" anchor="ctr"/>
            <a:lstStyle/>
            <a:p>
              <a:endParaRPr lang="en-US"/>
            </a:p>
          </p:txBody>
        </p:sp>
        <p:sp>
          <p:nvSpPr>
            <p:cNvPr id="8" name="Freeform 371">
              <a:extLst>
                <a:ext uri="{FF2B5EF4-FFF2-40B4-BE49-F238E27FC236}">
                  <a16:creationId xmlns:a16="http://schemas.microsoft.com/office/drawing/2014/main" id="{A3C5E4D4-6936-A1C6-1699-BD042720472D}"/>
                </a:ext>
              </a:extLst>
            </p:cNvPr>
            <p:cNvSpPr/>
            <p:nvPr/>
          </p:nvSpPr>
          <p:spPr>
            <a:xfrm>
              <a:off x="3725063" y="2570987"/>
              <a:ext cx="215639" cy="215715"/>
            </a:xfrm>
            <a:custGeom>
              <a:avLst/>
              <a:gdLst>
                <a:gd name="connsiteX0" fmla="*/ 37292 w 215639"/>
                <a:gd name="connsiteY0" fmla="*/ 207725 h 215715"/>
                <a:gd name="connsiteX1" fmla="*/ -110 w 215639"/>
                <a:gd name="connsiteY1" fmla="*/ 215226 h 215715"/>
                <a:gd name="connsiteX2" fmla="*/ 7366 w 215639"/>
                <a:gd name="connsiteY2" fmla="*/ 177813 h 215715"/>
                <a:gd name="connsiteX3" fmla="*/ 179422 w 215639"/>
                <a:gd name="connsiteY3" fmla="*/ 5701 h 215715"/>
                <a:gd name="connsiteX4" fmla="*/ 209324 w 215639"/>
                <a:gd name="connsiteY4" fmla="*/ 5701 h 215715"/>
                <a:gd name="connsiteX5" fmla="*/ 209324 w 215639"/>
                <a:gd name="connsiteY5" fmla="*/ 5701 h 215715"/>
                <a:gd name="connsiteX6" fmla="*/ 209324 w 215639"/>
                <a:gd name="connsiteY6" fmla="*/ 35637 h 215715"/>
                <a:gd name="connsiteX7" fmla="*/ 209324 w 215639"/>
                <a:gd name="connsiteY7" fmla="*/ 35637 h 2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39" h="215715">
                  <a:moveTo>
                    <a:pt x="37292" y="207725"/>
                  </a:moveTo>
                  <a:lnTo>
                    <a:pt x="-110" y="215226"/>
                  </a:lnTo>
                  <a:lnTo>
                    <a:pt x="7366" y="177813"/>
                  </a:lnTo>
                  <a:lnTo>
                    <a:pt x="179422" y="5701"/>
                  </a:lnTo>
                  <a:cubicBezTo>
                    <a:pt x="187673" y="-2553"/>
                    <a:pt x="201073" y="-2553"/>
                    <a:pt x="209324" y="5701"/>
                  </a:cubicBezTo>
                  <a:lnTo>
                    <a:pt x="209324" y="5701"/>
                  </a:lnTo>
                  <a:cubicBezTo>
                    <a:pt x="217599" y="13955"/>
                    <a:pt x="217599" y="27359"/>
                    <a:pt x="209324" y="35637"/>
                  </a:cubicBezTo>
                  <a:cubicBezTo>
                    <a:pt x="209324" y="35637"/>
                    <a:pt x="209324" y="35637"/>
                    <a:pt x="209324" y="35637"/>
                  </a:cubicBezTo>
                  <a:close/>
                </a:path>
              </a:pathLst>
            </a:custGeom>
            <a:noFill/>
            <a:ln w="12700" cap="rnd">
              <a:solidFill>
                <a:schemeClr val="bg1"/>
              </a:solidFill>
              <a:prstDash val="solid"/>
              <a:round/>
            </a:ln>
          </p:spPr>
          <p:txBody>
            <a:bodyPr rtlCol="0" anchor="ctr"/>
            <a:lstStyle/>
            <a:p>
              <a:endParaRPr lang="en-US"/>
            </a:p>
          </p:txBody>
        </p:sp>
        <p:sp>
          <p:nvSpPr>
            <p:cNvPr id="9" name="Freeform 372">
              <a:extLst>
                <a:ext uri="{FF2B5EF4-FFF2-40B4-BE49-F238E27FC236}">
                  <a16:creationId xmlns:a16="http://schemas.microsoft.com/office/drawing/2014/main" id="{9A05C419-2633-C9C2-D53F-F63C6BDBD963}"/>
                </a:ext>
              </a:extLst>
            </p:cNvPr>
            <p:cNvSpPr/>
            <p:nvPr/>
          </p:nvSpPr>
          <p:spPr>
            <a:xfrm>
              <a:off x="3889620" y="2592157"/>
              <a:ext cx="29925" cy="29911"/>
            </a:xfrm>
            <a:custGeom>
              <a:avLst/>
              <a:gdLst>
                <a:gd name="connsiteX0" fmla="*/ 29926 w 29925"/>
                <a:gd name="connsiteY0" fmla="*/ 29912 h 29911"/>
                <a:gd name="connsiteX1" fmla="*/ 0 w 29925"/>
                <a:gd name="connsiteY1" fmla="*/ 0 h 29911"/>
              </a:gdLst>
              <a:ahLst/>
              <a:cxnLst>
                <a:cxn ang="0">
                  <a:pos x="connsiteX0" y="connsiteY0"/>
                </a:cxn>
                <a:cxn ang="0">
                  <a:pos x="connsiteX1" y="connsiteY1"/>
                </a:cxn>
              </a:cxnLst>
              <a:rect l="l" t="t" r="r" b="b"/>
              <a:pathLst>
                <a:path w="29925" h="29911">
                  <a:moveTo>
                    <a:pt x="29926" y="29912"/>
                  </a:moveTo>
                  <a:lnTo>
                    <a:pt x="0" y="0"/>
                  </a:lnTo>
                </a:path>
              </a:pathLst>
            </a:custGeom>
            <a:ln w="12700" cap="rnd">
              <a:solidFill>
                <a:schemeClr val="bg1"/>
              </a:solidFill>
              <a:prstDash val="solid"/>
              <a:round/>
            </a:ln>
          </p:spPr>
          <p:txBody>
            <a:bodyPr rtlCol="0" anchor="ctr"/>
            <a:lstStyle/>
            <a:p>
              <a:endParaRPr lang="en-US"/>
            </a:p>
          </p:txBody>
        </p:sp>
        <p:sp>
          <p:nvSpPr>
            <p:cNvPr id="10" name="Freeform 373">
              <a:extLst>
                <a:ext uri="{FF2B5EF4-FFF2-40B4-BE49-F238E27FC236}">
                  <a16:creationId xmlns:a16="http://schemas.microsoft.com/office/drawing/2014/main" id="{FD9196B2-35B1-225D-D215-7276DFC5EAB8}"/>
                </a:ext>
              </a:extLst>
            </p:cNvPr>
            <p:cNvSpPr/>
            <p:nvPr/>
          </p:nvSpPr>
          <p:spPr>
            <a:xfrm>
              <a:off x="3747490" y="2734310"/>
              <a:ext cx="29925" cy="29935"/>
            </a:xfrm>
            <a:custGeom>
              <a:avLst/>
              <a:gdLst>
                <a:gd name="connsiteX0" fmla="*/ 29926 w 29925"/>
                <a:gd name="connsiteY0" fmla="*/ 29935 h 29935"/>
                <a:gd name="connsiteX1" fmla="*/ 0 w 29925"/>
                <a:gd name="connsiteY1" fmla="*/ 0 h 29935"/>
              </a:gdLst>
              <a:ahLst/>
              <a:cxnLst>
                <a:cxn ang="0">
                  <a:pos x="connsiteX0" y="connsiteY0"/>
                </a:cxn>
                <a:cxn ang="0">
                  <a:pos x="connsiteX1" y="connsiteY1"/>
                </a:cxn>
              </a:cxnLst>
              <a:rect l="l" t="t" r="r" b="b"/>
              <a:pathLst>
                <a:path w="29925" h="29935">
                  <a:moveTo>
                    <a:pt x="29926" y="29935"/>
                  </a:moveTo>
                  <a:lnTo>
                    <a:pt x="0" y="0"/>
                  </a:lnTo>
                </a:path>
              </a:pathLst>
            </a:custGeom>
            <a:ln w="12700" cap="rnd">
              <a:solidFill>
                <a:schemeClr val="bg1"/>
              </a:solidFill>
              <a:prstDash val="solid"/>
              <a:round/>
            </a:ln>
          </p:spPr>
          <p:txBody>
            <a:bodyPr rtlCol="0" anchor="ctr"/>
            <a:lstStyle/>
            <a:p>
              <a:endParaRPr lang="en-US"/>
            </a:p>
          </p:txBody>
        </p:sp>
        <p:sp>
          <p:nvSpPr>
            <p:cNvPr id="11" name="Freeform 374">
              <a:extLst>
                <a:ext uri="{FF2B5EF4-FFF2-40B4-BE49-F238E27FC236}">
                  <a16:creationId xmlns:a16="http://schemas.microsoft.com/office/drawing/2014/main" id="{0A26CC32-6106-3792-F051-496B8296801F}"/>
                </a:ext>
              </a:extLst>
            </p:cNvPr>
            <p:cNvSpPr/>
            <p:nvPr/>
          </p:nvSpPr>
          <p:spPr>
            <a:xfrm>
              <a:off x="3617467" y="2871900"/>
              <a:ext cx="202169" cy="114051"/>
            </a:xfrm>
            <a:custGeom>
              <a:avLst/>
              <a:gdLst>
                <a:gd name="connsiteX0" fmla="*/ -110 w 202169"/>
                <a:gd name="connsiteY0" fmla="*/ 113562 h 114051"/>
                <a:gd name="connsiteX1" fmla="*/ 202060 w 202169"/>
                <a:gd name="connsiteY1" fmla="*/ -489 h 114051"/>
              </a:gdLst>
              <a:ahLst/>
              <a:cxnLst>
                <a:cxn ang="0">
                  <a:pos x="connsiteX0" y="connsiteY0"/>
                </a:cxn>
                <a:cxn ang="0">
                  <a:pos x="connsiteX1" y="connsiteY1"/>
                </a:cxn>
              </a:cxnLst>
              <a:rect l="l" t="t" r="r" b="b"/>
              <a:pathLst>
                <a:path w="202169" h="114051">
                  <a:moveTo>
                    <a:pt x="-110" y="113562"/>
                  </a:moveTo>
                  <a:cubicBezTo>
                    <a:pt x="-110" y="113562"/>
                    <a:pt x="89903" y="9011"/>
                    <a:pt x="202060" y="-489"/>
                  </a:cubicBezTo>
                </a:path>
              </a:pathLst>
            </a:custGeom>
            <a:noFill/>
            <a:ln w="12700" cap="rnd">
              <a:solidFill>
                <a:schemeClr val="bg1"/>
              </a:solidFill>
              <a:prstDash val="solid"/>
              <a:round/>
            </a:ln>
          </p:spPr>
          <p:txBody>
            <a:bodyPr rtlCol="0" anchor="ctr"/>
            <a:lstStyle/>
            <a:p>
              <a:endParaRPr lang="en-US"/>
            </a:p>
          </p:txBody>
        </p:sp>
        <p:sp>
          <p:nvSpPr>
            <p:cNvPr id="12" name="Freeform 375">
              <a:extLst>
                <a:ext uri="{FF2B5EF4-FFF2-40B4-BE49-F238E27FC236}">
                  <a16:creationId xmlns:a16="http://schemas.microsoft.com/office/drawing/2014/main" id="{55513816-188B-63CF-2BB6-556060591609}"/>
                </a:ext>
              </a:extLst>
            </p:cNvPr>
            <p:cNvSpPr/>
            <p:nvPr/>
          </p:nvSpPr>
          <p:spPr>
            <a:xfrm>
              <a:off x="3802546" y="2859366"/>
              <a:ext cx="17043" cy="29582"/>
            </a:xfrm>
            <a:custGeom>
              <a:avLst/>
              <a:gdLst>
                <a:gd name="connsiteX0" fmla="*/ 0 w 17043"/>
                <a:gd name="connsiteY0" fmla="*/ 0 h 29582"/>
                <a:gd name="connsiteX1" fmla="*/ 17043 w 17043"/>
                <a:gd name="connsiteY1" fmla="*/ 12534 h 29582"/>
                <a:gd name="connsiteX2" fmla="*/ 4490 w 17043"/>
                <a:gd name="connsiteY2" fmla="*/ 29583 h 29582"/>
              </a:gdLst>
              <a:ahLst/>
              <a:cxnLst>
                <a:cxn ang="0">
                  <a:pos x="connsiteX0" y="connsiteY0"/>
                </a:cxn>
                <a:cxn ang="0">
                  <a:pos x="connsiteX1" y="connsiteY1"/>
                </a:cxn>
                <a:cxn ang="0">
                  <a:pos x="connsiteX2" y="connsiteY2"/>
                </a:cxn>
              </a:cxnLst>
              <a:rect l="l" t="t" r="r" b="b"/>
              <a:pathLst>
                <a:path w="17043" h="29582">
                  <a:moveTo>
                    <a:pt x="0" y="0"/>
                  </a:moveTo>
                  <a:lnTo>
                    <a:pt x="17043" y="12534"/>
                  </a:lnTo>
                  <a:lnTo>
                    <a:pt x="4490" y="29583"/>
                  </a:lnTo>
                </a:path>
              </a:pathLst>
            </a:custGeom>
            <a:noFill/>
            <a:ln w="12700" cap="rnd">
              <a:solidFill>
                <a:schemeClr val="bg1"/>
              </a:solidFill>
              <a:prstDash val="solid"/>
              <a:round/>
            </a:ln>
          </p:spPr>
          <p:txBody>
            <a:bodyPr rtlCol="0" anchor="ctr"/>
            <a:lstStyle/>
            <a:p>
              <a:endParaRPr lang="en-US"/>
            </a:p>
          </p:txBody>
        </p:sp>
        <p:sp>
          <p:nvSpPr>
            <p:cNvPr id="13" name="Freeform 376">
              <a:extLst>
                <a:ext uri="{FF2B5EF4-FFF2-40B4-BE49-F238E27FC236}">
                  <a16:creationId xmlns:a16="http://schemas.microsoft.com/office/drawing/2014/main" id="{4399AB04-6514-D867-BFB6-F568D9438847}"/>
                </a:ext>
              </a:extLst>
            </p:cNvPr>
            <p:cNvSpPr/>
            <p:nvPr/>
          </p:nvSpPr>
          <p:spPr>
            <a:xfrm>
              <a:off x="3575928" y="2644832"/>
              <a:ext cx="137146" cy="187208"/>
            </a:xfrm>
            <a:custGeom>
              <a:avLst/>
              <a:gdLst>
                <a:gd name="connsiteX0" fmla="*/ -110 w 137146"/>
                <a:gd name="connsiteY0" fmla="*/ 186719 h 187208"/>
                <a:gd name="connsiteX1" fmla="*/ 137037 w 137146"/>
                <a:gd name="connsiteY1" fmla="*/ -489 h 187208"/>
              </a:gdLst>
              <a:ahLst/>
              <a:cxnLst>
                <a:cxn ang="0">
                  <a:pos x="connsiteX0" y="connsiteY0"/>
                </a:cxn>
                <a:cxn ang="0">
                  <a:pos x="connsiteX1" y="connsiteY1"/>
                </a:cxn>
              </a:cxnLst>
              <a:rect l="l" t="t" r="r" b="b"/>
              <a:pathLst>
                <a:path w="137146" h="187208">
                  <a:moveTo>
                    <a:pt x="-110" y="186719"/>
                  </a:moveTo>
                  <a:cubicBezTo>
                    <a:pt x="-110" y="186719"/>
                    <a:pt x="38844" y="54373"/>
                    <a:pt x="137037" y="-489"/>
                  </a:cubicBezTo>
                </a:path>
              </a:pathLst>
            </a:custGeom>
            <a:noFill/>
            <a:ln w="12700" cap="rnd">
              <a:solidFill>
                <a:schemeClr val="bg1"/>
              </a:solidFill>
              <a:prstDash val="solid"/>
              <a:round/>
            </a:ln>
          </p:spPr>
          <p:txBody>
            <a:bodyPr rtlCol="0" anchor="ctr"/>
            <a:lstStyle/>
            <a:p>
              <a:endParaRPr lang="en-US"/>
            </a:p>
          </p:txBody>
        </p:sp>
        <p:sp>
          <p:nvSpPr>
            <p:cNvPr id="14" name="Freeform 377">
              <a:extLst>
                <a:ext uri="{FF2B5EF4-FFF2-40B4-BE49-F238E27FC236}">
                  <a16:creationId xmlns:a16="http://schemas.microsoft.com/office/drawing/2014/main" id="{96B1339F-AFD8-7BE3-C5E4-805FAB4F0C1F}"/>
                </a:ext>
              </a:extLst>
            </p:cNvPr>
            <p:cNvSpPr/>
            <p:nvPr/>
          </p:nvSpPr>
          <p:spPr>
            <a:xfrm>
              <a:off x="3692363" y="2640435"/>
              <a:ext cx="20710" cy="25114"/>
            </a:xfrm>
            <a:custGeom>
              <a:avLst/>
              <a:gdLst>
                <a:gd name="connsiteX0" fmla="*/ 0 w 20710"/>
                <a:gd name="connsiteY0" fmla="*/ 0 h 25114"/>
                <a:gd name="connsiteX1" fmla="*/ 20711 w 20710"/>
                <a:gd name="connsiteY1" fmla="*/ 4397 h 25114"/>
                <a:gd name="connsiteX2" fmla="*/ 16315 w 20710"/>
                <a:gd name="connsiteY2" fmla="*/ 25115 h 25114"/>
              </a:gdLst>
              <a:ahLst/>
              <a:cxnLst>
                <a:cxn ang="0">
                  <a:pos x="connsiteX0" y="connsiteY0"/>
                </a:cxn>
                <a:cxn ang="0">
                  <a:pos x="connsiteX1" y="connsiteY1"/>
                </a:cxn>
                <a:cxn ang="0">
                  <a:pos x="connsiteX2" y="connsiteY2"/>
                </a:cxn>
              </a:cxnLst>
              <a:rect l="l" t="t" r="r" b="b"/>
              <a:pathLst>
                <a:path w="20710" h="25114">
                  <a:moveTo>
                    <a:pt x="0" y="0"/>
                  </a:moveTo>
                  <a:lnTo>
                    <a:pt x="20711" y="4397"/>
                  </a:lnTo>
                  <a:lnTo>
                    <a:pt x="16315" y="25115"/>
                  </a:lnTo>
                </a:path>
              </a:pathLst>
            </a:custGeom>
            <a:noFill/>
            <a:ln w="12700" cap="rnd">
              <a:solidFill>
                <a:schemeClr val="bg1"/>
              </a:solidFill>
              <a:prstDash val="solid"/>
              <a:round/>
            </a:ln>
          </p:spPr>
          <p:txBody>
            <a:bodyPr rtlCol="0" anchor="ctr"/>
            <a:lstStyle/>
            <a:p>
              <a:endParaRPr lang="en-US"/>
            </a:p>
          </p:txBody>
        </p:sp>
        <p:sp>
          <p:nvSpPr>
            <p:cNvPr id="15" name="Freeform 378">
              <a:extLst>
                <a:ext uri="{FF2B5EF4-FFF2-40B4-BE49-F238E27FC236}">
                  <a16:creationId xmlns:a16="http://schemas.microsoft.com/office/drawing/2014/main" id="{3DBB6DC8-F4C5-6220-B1A4-2D7DBF105201}"/>
                </a:ext>
              </a:extLst>
            </p:cNvPr>
            <p:cNvSpPr/>
            <p:nvPr/>
          </p:nvSpPr>
          <p:spPr>
            <a:xfrm>
              <a:off x="3549293" y="265019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6" name="Freeform 379">
              <a:extLst>
                <a:ext uri="{FF2B5EF4-FFF2-40B4-BE49-F238E27FC236}">
                  <a16:creationId xmlns:a16="http://schemas.microsoft.com/office/drawing/2014/main" id="{D73D8F43-6E29-9111-35F2-81147589F975}"/>
                </a:ext>
              </a:extLst>
            </p:cNvPr>
            <p:cNvSpPr/>
            <p:nvPr/>
          </p:nvSpPr>
          <p:spPr>
            <a:xfrm>
              <a:off x="3655080" y="2819507"/>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7" name="Freeform 380">
              <a:extLst>
                <a:ext uri="{FF2B5EF4-FFF2-40B4-BE49-F238E27FC236}">
                  <a16:creationId xmlns:a16="http://schemas.microsoft.com/office/drawing/2014/main" id="{F8AAF1A3-52D2-6F2B-695B-6297ECF7129B}"/>
                </a:ext>
              </a:extLst>
            </p:cNvPr>
            <p:cNvSpPr/>
            <p:nvPr/>
          </p:nvSpPr>
          <p:spPr>
            <a:xfrm>
              <a:off x="3750287" y="2576119"/>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8" name="Freeform 381">
              <a:extLst>
                <a:ext uri="{FF2B5EF4-FFF2-40B4-BE49-F238E27FC236}">
                  <a16:creationId xmlns:a16="http://schemas.microsoft.com/office/drawing/2014/main" id="{8E2E0019-2BD1-0877-8E36-3EE99CCF7996}"/>
                </a:ext>
              </a:extLst>
            </p:cNvPr>
            <p:cNvSpPr/>
            <p:nvPr/>
          </p:nvSpPr>
          <p:spPr>
            <a:xfrm>
              <a:off x="3782023" y="295707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9" name="Freeform 382">
              <a:extLst>
                <a:ext uri="{FF2B5EF4-FFF2-40B4-BE49-F238E27FC236}">
                  <a16:creationId xmlns:a16="http://schemas.microsoft.com/office/drawing/2014/main" id="{31AAFC99-442B-91EA-8C02-E824EBCDD563}"/>
                </a:ext>
              </a:extLst>
            </p:cNvPr>
            <p:cNvSpPr/>
            <p:nvPr/>
          </p:nvSpPr>
          <p:spPr>
            <a:xfrm>
              <a:off x="3555499" y="2899790"/>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20" name="Freeform 383">
              <a:extLst>
                <a:ext uri="{FF2B5EF4-FFF2-40B4-BE49-F238E27FC236}">
                  <a16:creationId xmlns:a16="http://schemas.microsoft.com/office/drawing/2014/main" id="{7783F4E8-EF34-58A6-F3F1-4C41A3FF6452}"/>
                </a:ext>
              </a:extLst>
            </p:cNvPr>
            <p:cNvSpPr/>
            <p:nvPr/>
          </p:nvSpPr>
          <p:spPr>
            <a:xfrm>
              <a:off x="3555499" y="2899790"/>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sp>
          <p:nvSpPr>
            <p:cNvPr id="21" name="Freeform 384">
              <a:extLst>
                <a:ext uri="{FF2B5EF4-FFF2-40B4-BE49-F238E27FC236}">
                  <a16:creationId xmlns:a16="http://schemas.microsoft.com/office/drawing/2014/main" id="{F97B946A-4F2F-3C4E-8527-3ECFD92B8B6D}"/>
                </a:ext>
              </a:extLst>
            </p:cNvPr>
            <p:cNvSpPr/>
            <p:nvPr/>
          </p:nvSpPr>
          <p:spPr>
            <a:xfrm>
              <a:off x="3640128" y="2561163"/>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22" name="Freeform 385">
              <a:extLst>
                <a:ext uri="{FF2B5EF4-FFF2-40B4-BE49-F238E27FC236}">
                  <a16:creationId xmlns:a16="http://schemas.microsoft.com/office/drawing/2014/main" id="{5061D3BD-3DDE-9BAB-4F68-CEF97B3C700C}"/>
                </a:ext>
              </a:extLst>
            </p:cNvPr>
            <p:cNvSpPr/>
            <p:nvPr/>
          </p:nvSpPr>
          <p:spPr>
            <a:xfrm>
              <a:off x="3640128" y="2561163"/>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grpSp>
      <p:grpSp>
        <p:nvGrpSpPr>
          <p:cNvPr id="23" name="Graphic 4">
            <a:extLst>
              <a:ext uri="{FF2B5EF4-FFF2-40B4-BE49-F238E27FC236}">
                <a16:creationId xmlns:a16="http://schemas.microsoft.com/office/drawing/2014/main" id="{97E32FE2-6B09-BB53-9178-D6EDB2FB4FE4}"/>
              </a:ext>
            </a:extLst>
          </p:cNvPr>
          <p:cNvGrpSpPr/>
          <p:nvPr/>
        </p:nvGrpSpPr>
        <p:grpSpPr>
          <a:xfrm>
            <a:off x="10941133" y="2146694"/>
            <a:ext cx="487846" cy="570650"/>
            <a:chOff x="7978796" y="3796257"/>
            <a:chExt cx="487846" cy="570650"/>
          </a:xfrm>
          <a:noFill/>
        </p:grpSpPr>
        <p:sp>
          <p:nvSpPr>
            <p:cNvPr id="24" name="Freeform 206">
              <a:extLst>
                <a:ext uri="{FF2B5EF4-FFF2-40B4-BE49-F238E27FC236}">
                  <a16:creationId xmlns:a16="http://schemas.microsoft.com/office/drawing/2014/main" id="{53B788A6-4C7C-3166-7C44-23B2D724AECC}"/>
                </a:ext>
              </a:extLst>
            </p:cNvPr>
            <p:cNvSpPr/>
            <p:nvPr/>
          </p:nvSpPr>
          <p:spPr>
            <a:xfrm>
              <a:off x="8157795" y="3796257"/>
              <a:ext cx="128305" cy="201617"/>
            </a:xfrm>
            <a:custGeom>
              <a:avLst/>
              <a:gdLst>
                <a:gd name="connsiteX0" fmla="*/ 115695 w 128305"/>
                <a:gd name="connsiteY0" fmla="*/ 96788 h 201617"/>
                <a:gd name="connsiteX1" fmla="*/ 64092 w 128305"/>
                <a:gd name="connsiteY1" fmla="*/ 485 h 201617"/>
                <a:gd name="connsiteX2" fmla="*/ 62441 w 128305"/>
                <a:gd name="connsiteY2" fmla="*/ 485 h 201617"/>
                <a:gd name="connsiteX3" fmla="*/ 10811 w 128305"/>
                <a:gd name="connsiteY3" fmla="*/ 96788 h 201617"/>
                <a:gd name="connsiteX4" fmla="*/ -886 w 128305"/>
                <a:gd name="connsiteY4" fmla="*/ 134924 h 201617"/>
                <a:gd name="connsiteX5" fmla="*/ 63266 w 128305"/>
                <a:gd name="connsiteY5" fmla="*/ 201401 h 201617"/>
                <a:gd name="connsiteX6" fmla="*/ 127419 w 128305"/>
                <a:gd name="connsiteY6" fmla="*/ 134924 h 201617"/>
                <a:gd name="connsiteX7" fmla="*/ 115695 w 128305"/>
                <a:gd name="connsiteY7" fmla="*/ 96788 h 2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05" h="201617">
                  <a:moveTo>
                    <a:pt x="115695" y="96788"/>
                  </a:moveTo>
                  <a:cubicBezTo>
                    <a:pt x="115695" y="96788"/>
                    <a:pt x="64092" y="23350"/>
                    <a:pt x="64092" y="485"/>
                  </a:cubicBezTo>
                  <a:cubicBezTo>
                    <a:pt x="64092" y="-450"/>
                    <a:pt x="62441" y="-450"/>
                    <a:pt x="62441" y="485"/>
                  </a:cubicBezTo>
                  <a:cubicBezTo>
                    <a:pt x="62441" y="20874"/>
                    <a:pt x="10811" y="96788"/>
                    <a:pt x="10811" y="96788"/>
                  </a:cubicBezTo>
                  <a:cubicBezTo>
                    <a:pt x="3187" y="108042"/>
                    <a:pt x="-914" y="121332"/>
                    <a:pt x="-886" y="134924"/>
                  </a:cubicBezTo>
                  <a:cubicBezTo>
                    <a:pt x="-886" y="171629"/>
                    <a:pt x="27819" y="201401"/>
                    <a:pt x="63266" y="201401"/>
                  </a:cubicBezTo>
                  <a:cubicBezTo>
                    <a:pt x="98714" y="201401"/>
                    <a:pt x="127419" y="171629"/>
                    <a:pt x="127419" y="134924"/>
                  </a:cubicBezTo>
                  <a:cubicBezTo>
                    <a:pt x="127419" y="121332"/>
                    <a:pt x="123346" y="108042"/>
                    <a:pt x="115695" y="96788"/>
                  </a:cubicBezTo>
                  <a:close/>
                </a:path>
              </a:pathLst>
            </a:custGeom>
            <a:noFill/>
            <a:ln w="12700" cap="rnd">
              <a:solidFill>
                <a:schemeClr val="bg1"/>
              </a:solidFill>
              <a:prstDash val="solid"/>
              <a:miter/>
            </a:ln>
          </p:spPr>
          <p:txBody>
            <a:bodyPr rtlCol="0" anchor="ctr"/>
            <a:lstStyle/>
            <a:p>
              <a:endParaRPr lang="en-US"/>
            </a:p>
          </p:txBody>
        </p:sp>
        <p:sp>
          <p:nvSpPr>
            <p:cNvPr id="25" name="Freeform 207">
              <a:extLst>
                <a:ext uri="{FF2B5EF4-FFF2-40B4-BE49-F238E27FC236}">
                  <a16:creationId xmlns:a16="http://schemas.microsoft.com/office/drawing/2014/main" id="{E9C11DE0-73E2-AAA4-AFC7-DE0FF3687D3B}"/>
                </a:ext>
              </a:extLst>
            </p:cNvPr>
            <p:cNvSpPr/>
            <p:nvPr/>
          </p:nvSpPr>
          <p:spPr>
            <a:xfrm>
              <a:off x="8221948" y="3931398"/>
              <a:ext cx="26723" cy="29055"/>
            </a:xfrm>
            <a:custGeom>
              <a:avLst/>
              <a:gdLst>
                <a:gd name="connsiteX0" fmla="*/ 25837 w 26723"/>
                <a:gd name="connsiteY0" fmla="*/ -217 h 29055"/>
                <a:gd name="connsiteX1" fmla="*/ -886 w 26723"/>
                <a:gd name="connsiteY1" fmla="*/ 28839 h 29055"/>
              </a:gdLst>
              <a:ahLst/>
              <a:cxnLst>
                <a:cxn ang="0">
                  <a:pos x="connsiteX0" y="connsiteY0"/>
                </a:cxn>
                <a:cxn ang="0">
                  <a:pos x="connsiteX1" y="connsiteY1"/>
                </a:cxn>
              </a:cxnLst>
              <a:rect l="l" t="t" r="r" b="b"/>
              <a:pathLst>
                <a:path w="26723" h="29055">
                  <a:moveTo>
                    <a:pt x="25837" y="-217"/>
                  </a:moveTo>
                  <a:cubicBezTo>
                    <a:pt x="25837" y="15825"/>
                    <a:pt x="13838" y="28839"/>
                    <a:pt x="-886" y="28839"/>
                  </a:cubicBezTo>
                </a:path>
              </a:pathLst>
            </a:custGeom>
            <a:noFill/>
            <a:ln w="12700" cap="rnd">
              <a:solidFill>
                <a:schemeClr val="bg1"/>
              </a:solidFill>
              <a:prstDash val="solid"/>
              <a:miter/>
            </a:ln>
          </p:spPr>
          <p:txBody>
            <a:bodyPr rtlCol="0" anchor="ctr"/>
            <a:lstStyle/>
            <a:p>
              <a:endParaRPr lang="en-US"/>
            </a:p>
          </p:txBody>
        </p:sp>
        <p:sp>
          <p:nvSpPr>
            <p:cNvPr id="26" name="Freeform 208">
              <a:extLst>
                <a:ext uri="{FF2B5EF4-FFF2-40B4-BE49-F238E27FC236}">
                  <a16:creationId xmlns:a16="http://schemas.microsoft.com/office/drawing/2014/main" id="{D8C97BCA-6B25-7162-C866-EAB6AC007249}"/>
                </a:ext>
              </a:extLst>
            </p:cNvPr>
            <p:cNvSpPr/>
            <p:nvPr/>
          </p:nvSpPr>
          <p:spPr>
            <a:xfrm>
              <a:off x="8157796" y="4165291"/>
              <a:ext cx="128305" cy="201617"/>
            </a:xfrm>
            <a:custGeom>
              <a:avLst/>
              <a:gdLst>
                <a:gd name="connsiteX0" fmla="*/ 115695 w 128305"/>
                <a:gd name="connsiteY0" fmla="*/ 96788 h 201617"/>
                <a:gd name="connsiteX1" fmla="*/ 64092 w 128305"/>
                <a:gd name="connsiteY1" fmla="*/ 485 h 201617"/>
                <a:gd name="connsiteX2" fmla="*/ 62441 w 128305"/>
                <a:gd name="connsiteY2" fmla="*/ 485 h 201617"/>
                <a:gd name="connsiteX3" fmla="*/ 10810 w 128305"/>
                <a:gd name="connsiteY3" fmla="*/ 96788 h 201617"/>
                <a:gd name="connsiteX4" fmla="*/ -886 w 128305"/>
                <a:gd name="connsiteY4" fmla="*/ 134896 h 201617"/>
                <a:gd name="connsiteX5" fmla="*/ 63266 w 128305"/>
                <a:gd name="connsiteY5" fmla="*/ 201401 h 201617"/>
                <a:gd name="connsiteX6" fmla="*/ 127419 w 128305"/>
                <a:gd name="connsiteY6" fmla="*/ 134896 h 201617"/>
                <a:gd name="connsiteX7" fmla="*/ 115695 w 128305"/>
                <a:gd name="connsiteY7" fmla="*/ 96788 h 2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05" h="201617">
                  <a:moveTo>
                    <a:pt x="115695" y="96788"/>
                  </a:moveTo>
                  <a:cubicBezTo>
                    <a:pt x="115695" y="96788"/>
                    <a:pt x="64092" y="23322"/>
                    <a:pt x="64092" y="485"/>
                  </a:cubicBezTo>
                  <a:cubicBezTo>
                    <a:pt x="64092" y="-450"/>
                    <a:pt x="62441" y="-450"/>
                    <a:pt x="62441" y="485"/>
                  </a:cubicBezTo>
                  <a:cubicBezTo>
                    <a:pt x="62441" y="20874"/>
                    <a:pt x="10810" y="96788"/>
                    <a:pt x="10810" y="96788"/>
                  </a:cubicBezTo>
                  <a:cubicBezTo>
                    <a:pt x="3187" y="108042"/>
                    <a:pt x="-886" y="121304"/>
                    <a:pt x="-886" y="134896"/>
                  </a:cubicBezTo>
                  <a:cubicBezTo>
                    <a:pt x="-886" y="171629"/>
                    <a:pt x="27819" y="201401"/>
                    <a:pt x="63266" y="201401"/>
                  </a:cubicBezTo>
                  <a:cubicBezTo>
                    <a:pt x="98714" y="201401"/>
                    <a:pt x="127419" y="171629"/>
                    <a:pt x="127419" y="134896"/>
                  </a:cubicBezTo>
                  <a:cubicBezTo>
                    <a:pt x="127419" y="121304"/>
                    <a:pt x="123346" y="108042"/>
                    <a:pt x="115695" y="96788"/>
                  </a:cubicBezTo>
                  <a:close/>
                </a:path>
              </a:pathLst>
            </a:custGeom>
            <a:noFill/>
            <a:ln w="12700" cap="rnd">
              <a:solidFill>
                <a:schemeClr val="bg1"/>
              </a:solidFill>
              <a:prstDash val="solid"/>
              <a:miter/>
            </a:ln>
          </p:spPr>
          <p:txBody>
            <a:bodyPr rtlCol="0" anchor="ctr"/>
            <a:lstStyle/>
            <a:p>
              <a:endParaRPr lang="en-US"/>
            </a:p>
          </p:txBody>
        </p:sp>
        <p:sp>
          <p:nvSpPr>
            <p:cNvPr id="27" name="Freeform 209">
              <a:extLst>
                <a:ext uri="{FF2B5EF4-FFF2-40B4-BE49-F238E27FC236}">
                  <a16:creationId xmlns:a16="http://schemas.microsoft.com/office/drawing/2014/main" id="{39485F37-0CC2-C061-EE1B-D0E293DA0473}"/>
                </a:ext>
              </a:extLst>
            </p:cNvPr>
            <p:cNvSpPr/>
            <p:nvPr/>
          </p:nvSpPr>
          <p:spPr>
            <a:xfrm>
              <a:off x="7978796" y="4090380"/>
              <a:ext cx="487846" cy="2751"/>
            </a:xfrm>
            <a:custGeom>
              <a:avLst/>
              <a:gdLst>
                <a:gd name="connsiteX0" fmla="*/ 0 w 487846"/>
                <a:gd name="connsiteY0" fmla="*/ 0 h 2751"/>
                <a:gd name="connsiteX1" fmla="*/ 487846 w 487846"/>
                <a:gd name="connsiteY1" fmla="*/ 0 h 2751"/>
              </a:gdLst>
              <a:ahLst/>
              <a:cxnLst>
                <a:cxn ang="0">
                  <a:pos x="connsiteX0" y="connsiteY0"/>
                </a:cxn>
                <a:cxn ang="0">
                  <a:pos x="connsiteX1" y="connsiteY1"/>
                </a:cxn>
              </a:cxnLst>
              <a:rect l="l" t="t" r="r" b="b"/>
              <a:pathLst>
                <a:path w="487846" h="2751">
                  <a:moveTo>
                    <a:pt x="0" y="0"/>
                  </a:moveTo>
                  <a:lnTo>
                    <a:pt x="487846" y="0"/>
                  </a:lnTo>
                </a:path>
              </a:pathLst>
            </a:custGeom>
            <a:ln w="12700" cap="flat">
              <a:solidFill>
                <a:schemeClr val="bg1"/>
              </a:solidFill>
              <a:custDash>
                <a:ds d="893250" sp="446250"/>
              </a:custDash>
              <a:miter/>
            </a:ln>
          </p:spPr>
          <p:txBody>
            <a:bodyPr rtlCol="0" anchor="ctr"/>
            <a:lstStyle/>
            <a:p>
              <a:endParaRPr lang="en-US"/>
            </a:p>
          </p:txBody>
        </p:sp>
        <p:sp>
          <p:nvSpPr>
            <p:cNvPr id="28" name="Freeform 210">
              <a:extLst>
                <a:ext uri="{FF2B5EF4-FFF2-40B4-BE49-F238E27FC236}">
                  <a16:creationId xmlns:a16="http://schemas.microsoft.com/office/drawing/2014/main" id="{997B819E-F16C-0DAB-BE0A-089214456EE4}"/>
                </a:ext>
              </a:extLst>
            </p:cNvPr>
            <p:cNvSpPr/>
            <p:nvPr/>
          </p:nvSpPr>
          <p:spPr>
            <a:xfrm>
              <a:off x="7978796" y="4044843"/>
              <a:ext cx="487846" cy="2751"/>
            </a:xfrm>
            <a:custGeom>
              <a:avLst/>
              <a:gdLst>
                <a:gd name="connsiteX0" fmla="*/ 0 w 487846"/>
                <a:gd name="connsiteY0" fmla="*/ 0 h 2751"/>
                <a:gd name="connsiteX1" fmla="*/ 487846 w 487846"/>
                <a:gd name="connsiteY1" fmla="*/ 0 h 2751"/>
              </a:gdLst>
              <a:ahLst/>
              <a:cxnLst>
                <a:cxn ang="0">
                  <a:pos x="connsiteX0" y="connsiteY0"/>
                </a:cxn>
                <a:cxn ang="0">
                  <a:pos x="connsiteX1" y="connsiteY1"/>
                </a:cxn>
              </a:cxnLst>
              <a:rect l="l" t="t" r="r" b="b"/>
              <a:pathLst>
                <a:path w="487846" h="2751">
                  <a:moveTo>
                    <a:pt x="0" y="0"/>
                  </a:moveTo>
                  <a:lnTo>
                    <a:pt x="487846" y="0"/>
                  </a:lnTo>
                </a:path>
              </a:pathLst>
            </a:custGeom>
            <a:ln w="12700" cap="rnd">
              <a:solidFill>
                <a:schemeClr val="bg1"/>
              </a:solidFill>
              <a:custDash>
                <a:ds d="0" sp="446250"/>
              </a:custDash>
              <a:miter/>
            </a:ln>
          </p:spPr>
          <p:txBody>
            <a:bodyPr rtlCol="0" anchor="ctr"/>
            <a:lstStyle/>
            <a:p>
              <a:endParaRPr lang="en-US"/>
            </a:p>
          </p:txBody>
        </p:sp>
        <p:sp>
          <p:nvSpPr>
            <p:cNvPr id="29" name="Freeform 211">
              <a:extLst>
                <a:ext uri="{FF2B5EF4-FFF2-40B4-BE49-F238E27FC236}">
                  <a16:creationId xmlns:a16="http://schemas.microsoft.com/office/drawing/2014/main" id="{7CD80E71-7150-F5EC-6D0E-0F4CEA6CCE85}"/>
                </a:ext>
              </a:extLst>
            </p:cNvPr>
            <p:cNvSpPr/>
            <p:nvPr/>
          </p:nvSpPr>
          <p:spPr>
            <a:xfrm>
              <a:off x="7978796" y="4134817"/>
              <a:ext cx="487846" cy="2751"/>
            </a:xfrm>
            <a:custGeom>
              <a:avLst/>
              <a:gdLst>
                <a:gd name="connsiteX0" fmla="*/ 0 w 487846"/>
                <a:gd name="connsiteY0" fmla="*/ 0 h 2751"/>
                <a:gd name="connsiteX1" fmla="*/ 487846 w 487846"/>
                <a:gd name="connsiteY1" fmla="*/ 0 h 2751"/>
              </a:gdLst>
              <a:ahLst/>
              <a:cxnLst>
                <a:cxn ang="0">
                  <a:pos x="connsiteX0" y="connsiteY0"/>
                </a:cxn>
                <a:cxn ang="0">
                  <a:pos x="connsiteX1" y="connsiteY1"/>
                </a:cxn>
              </a:cxnLst>
              <a:rect l="l" t="t" r="r" b="b"/>
              <a:pathLst>
                <a:path w="487846" h="2751">
                  <a:moveTo>
                    <a:pt x="0" y="0"/>
                  </a:moveTo>
                  <a:lnTo>
                    <a:pt x="487846" y="0"/>
                  </a:lnTo>
                </a:path>
              </a:pathLst>
            </a:custGeom>
            <a:ln w="12700" cap="rnd">
              <a:solidFill>
                <a:schemeClr val="bg1"/>
              </a:solidFill>
              <a:custDash>
                <a:ds d="0" sp="446250"/>
              </a:custDash>
              <a:miter/>
            </a:ln>
          </p:spPr>
          <p:txBody>
            <a:bodyPr rtlCol="0" anchor="ctr"/>
            <a:lstStyle/>
            <a:p>
              <a:endParaRPr lang="en-US"/>
            </a:p>
          </p:txBody>
        </p:sp>
        <p:sp>
          <p:nvSpPr>
            <p:cNvPr id="30" name="Freeform 212">
              <a:extLst>
                <a:ext uri="{FF2B5EF4-FFF2-40B4-BE49-F238E27FC236}">
                  <a16:creationId xmlns:a16="http://schemas.microsoft.com/office/drawing/2014/main" id="{21EB9FAD-488F-7154-284E-15229E266F28}"/>
                </a:ext>
              </a:extLst>
            </p:cNvPr>
            <p:cNvSpPr/>
            <p:nvPr/>
          </p:nvSpPr>
          <p:spPr>
            <a:xfrm>
              <a:off x="8069892" y="4228176"/>
              <a:ext cx="2752" cy="24488"/>
            </a:xfrm>
            <a:custGeom>
              <a:avLst/>
              <a:gdLst>
                <a:gd name="connsiteX0" fmla="*/ 0 w 2752"/>
                <a:gd name="connsiteY0" fmla="*/ 0 h 24488"/>
                <a:gd name="connsiteX1" fmla="*/ 0 w 2752"/>
                <a:gd name="connsiteY1" fmla="*/ 24488 h 24488"/>
              </a:gdLst>
              <a:ahLst/>
              <a:cxnLst>
                <a:cxn ang="0">
                  <a:pos x="connsiteX0" y="connsiteY0"/>
                </a:cxn>
                <a:cxn ang="0">
                  <a:pos x="connsiteX1" y="connsiteY1"/>
                </a:cxn>
              </a:cxnLst>
              <a:rect l="l" t="t" r="r" b="b"/>
              <a:pathLst>
                <a:path w="2752" h="24488">
                  <a:moveTo>
                    <a:pt x="0" y="0"/>
                  </a:moveTo>
                  <a:lnTo>
                    <a:pt x="0" y="24488"/>
                  </a:lnTo>
                </a:path>
              </a:pathLst>
            </a:custGeom>
            <a:ln w="12700" cap="rnd">
              <a:solidFill>
                <a:schemeClr val="bg1"/>
              </a:solidFill>
              <a:prstDash val="solid"/>
              <a:miter/>
            </a:ln>
          </p:spPr>
          <p:txBody>
            <a:bodyPr rtlCol="0" anchor="ctr"/>
            <a:lstStyle/>
            <a:p>
              <a:endParaRPr lang="en-US"/>
            </a:p>
          </p:txBody>
        </p:sp>
        <p:sp>
          <p:nvSpPr>
            <p:cNvPr id="31" name="Freeform 213">
              <a:extLst>
                <a:ext uri="{FF2B5EF4-FFF2-40B4-BE49-F238E27FC236}">
                  <a16:creationId xmlns:a16="http://schemas.microsoft.com/office/drawing/2014/main" id="{E0E93FF0-BEE4-6A4D-EFEC-36234BF80A3D}"/>
                </a:ext>
              </a:extLst>
            </p:cNvPr>
            <p:cNvSpPr/>
            <p:nvPr/>
          </p:nvSpPr>
          <p:spPr>
            <a:xfrm>
              <a:off x="8069892" y="4297955"/>
              <a:ext cx="2752" cy="24515"/>
            </a:xfrm>
            <a:custGeom>
              <a:avLst/>
              <a:gdLst>
                <a:gd name="connsiteX0" fmla="*/ 0 w 2752"/>
                <a:gd name="connsiteY0" fmla="*/ 0 h 24515"/>
                <a:gd name="connsiteX1" fmla="*/ 0 w 2752"/>
                <a:gd name="connsiteY1" fmla="*/ 24516 h 24515"/>
              </a:gdLst>
              <a:ahLst/>
              <a:cxnLst>
                <a:cxn ang="0">
                  <a:pos x="connsiteX0" y="connsiteY0"/>
                </a:cxn>
                <a:cxn ang="0">
                  <a:pos x="connsiteX1" y="connsiteY1"/>
                </a:cxn>
              </a:cxnLst>
              <a:rect l="l" t="t" r="r" b="b"/>
              <a:pathLst>
                <a:path w="2752" h="24515">
                  <a:moveTo>
                    <a:pt x="0" y="0"/>
                  </a:moveTo>
                  <a:lnTo>
                    <a:pt x="0" y="24516"/>
                  </a:lnTo>
                </a:path>
              </a:pathLst>
            </a:custGeom>
            <a:ln w="12700" cap="rnd">
              <a:solidFill>
                <a:schemeClr val="bg1"/>
              </a:solidFill>
              <a:prstDash val="solid"/>
              <a:miter/>
            </a:ln>
          </p:spPr>
          <p:txBody>
            <a:bodyPr rtlCol="0" anchor="ctr"/>
            <a:lstStyle/>
            <a:p>
              <a:endParaRPr lang="en-US"/>
            </a:p>
          </p:txBody>
        </p:sp>
        <p:sp>
          <p:nvSpPr>
            <p:cNvPr id="32" name="Freeform 214">
              <a:extLst>
                <a:ext uri="{FF2B5EF4-FFF2-40B4-BE49-F238E27FC236}">
                  <a16:creationId xmlns:a16="http://schemas.microsoft.com/office/drawing/2014/main" id="{50925CFB-9F75-E496-F12B-8312A70CD4D0}"/>
                </a:ext>
              </a:extLst>
            </p:cNvPr>
            <p:cNvSpPr/>
            <p:nvPr/>
          </p:nvSpPr>
          <p:spPr>
            <a:xfrm>
              <a:off x="8022747" y="4275310"/>
              <a:ext cx="24494" cy="2751"/>
            </a:xfrm>
            <a:custGeom>
              <a:avLst/>
              <a:gdLst>
                <a:gd name="connsiteX0" fmla="*/ 0 w 24494"/>
                <a:gd name="connsiteY0" fmla="*/ 0 h 2751"/>
                <a:gd name="connsiteX1" fmla="*/ 24494 w 24494"/>
                <a:gd name="connsiteY1" fmla="*/ 0 h 2751"/>
              </a:gdLst>
              <a:ahLst/>
              <a:cxnLst>
                <a:cxn ang="0">
                  <a:pos x="connsiteX0" y="connsiteY0"/>
                </a:cxn>
                <a:cxn ang="0">
                  <a:pos x="connsiteX1" y="connsiteY1"/>
                </a:cxn>
              </a:cxnLst>
              <a:rect l="l" t="t" r="r" b="b"/>
              <a:pathLst>
                <a:path w="24494" h="2751">
                  <a:moveTo>
                    <a:pt x="0" y="0"/>
                  </a:moveTo>
                  <a:lnTo>
                    <a:pt x="24494" y="0"/>
                  </a:lnTo>
                </a:path>
              </a:pathLst>
            </a:custGeom>
            <a:ln w="12700" cap="rnd">
              <a:solidFill>
                <a:schemeClr val="bg1"/>
              </a:solidFill>
              <a:prstDash val="solid"/>
              <a:miter/>
            </a:ln>
          </p:spPr>
          <p:txBody>
            <a:bodyPr rtlCol="0" anchor="ctr"/>
            <a:lstStyle/>
            <a:p>
              <a:endParaRPr lang="en-US"/>
            </a:p>
          </p:txBody>
        </p:sp>
        <p:sp>
          <p:nvSpPr>
            <p:cNvPr id="33" name="Freeform 215">
              <a:extLst>
                <a:ext uri="{FF2B5EF4-FFF2-40B4-BE49-F238E27FC236}">
                  <a16:creationId xmlns:a16="http://schemas.microsoft.com/office/drawing/2014/main" id="{F7D8069D-D8B9-332B-19AB-FEA7DF26D3CD}"/>
                </a:ext>
              </a:extLst>
            </p:cNvPr>
            <p:cNvSpPr/>
            <p:nvPr/>
          </p:nvSpPr>
          <p:spPr>
            <a:xfrm>
              <a:off x="8092542" y="4275310"/>
              <a:ext cx="24494" cy="2751"/>
            </a:xfrm>
            <a:custGeom>
              <a:avLst/>
              <a:gdLst>
                <a:gd name="connsiteX0" fmla="*/ 0 w 24494"/>
                <a:gd name="connsiteY0" fmla="*/ 0 h 2751"/>
                <a:gd name="connsiteX1" fmla="*/ 24494 w 24494"/>
                <a:gd name="connsiteY1" fmla="*/ 0 h 2751"/>
              </a:gdLst>
              <a:ahLst/>
              <a:cxnLst>
                <a:cxn ang="0">
                  <a:pos x="connsiteX0" y="connsiteY0"/>
                </a:cxn>
                <a:cxn ang="0">
                  <a:pos x="connsiteX1" y="connsiteY1"/>
                </a:cxn>
              </a:cxnLst>
              <a:rect l="l" t="t" r="r" b="b"/>
              <a:pathLst>
                <a:path w="24494" h="2751">
                  <a:moveTo>
                    <a:pt x="0" y="0"/>
                  </a:moveTo>
                  <a:lnTo>
                    <a:pt x="24494" y="0"/>
                  </a:lnTo>
                </a:path>
              </a:pathLst>
            </a:custGeom>
            <a:ln w="12700" cap="rnd">
              <a:solidFill>
                <a:schemeClr val="bg1"/>
              </a:solidFill>
              <a:prstDash val="solid"/>
              <a:miter/>
            </a:ln>
          </p:spPr>
          <p:txBody>
            <a:bodyPr rtlCol="0" anchor="ctr"/>
            <a:lstStyle/>
            <a:p>
              <a:endParaRPr lang="en-US"/>
            </a:p>
          </p:txBody>
        </p:sp>
        <p:sp>
          <p:nvSpPr>
            <p:cNvPr id="34" name="Freeform 216">
              <a:extLst>
                <a:ext uri="{FF2B5EF4-FFF2-40B4-BE49-F238E27FC236}">
                  <a16:creationId xmlns:a16="http://schemas.microsoft.com/office/drawing/2014/main" id="{1A65A3D9-BCF2-6D6F-BFFF-61470EEDCB4D}"/>
                </a:ext>
              </a:extLst>
            </p:cNvPr>
            <p:cNvSpPr/>
            <p:nvPr/>
          </p:nvSpPr>
          <p:spPr>
            <a:xfrm>
              <a:off x="8386031" y="4165332"/>
              <a:ext cx="2752" cy="24515"/>
            </a:xfrm>
            <a:custGeom>
              <a:avLst/>
              <a:gdLst>
                <a:gd name="connsiteX0" fmla="*/ 0 w 2752"/>
                <a:gd name="connsiteY0" fmla="*/ 0 h 24515"/>
                <a:gd name="connsiteX1" fmla="*/ 0 w 2752"/>
                <a:gd name="connsiteY1" fmla="*/ 24516 h 24515"/>
              </a:gdLst>
              <a:ahLst/>
              <a:cxnLst>
                <a:cxn ang="0">
                  <a:pos x="connsiteX0" y="connsiteY0"/>
                </a:cxn>
                <a:cxn ang="0">
                  <a:pos x="connsiteX1" y="connsiteY1"/>
                </a:cxn>
              </a:cxnLst>
              <a:rect l="l" t="t" r="r" b="b"/>
              <a:pathLst>
                <a:path w="2752" h="24515">
                  <a:moveTo>
                    <a:pt x="0" y="0"/>
                  </a:moveTo>
                  <a:lnTo>
                    <a:pt x="0" y="24516"/>
                  </a:lnTo>
                </a:path>
              </a:pathLst>
            </a:custGeom>
            <a:ln w="12700" cap="rnd">
              <a:solidFill>
                <a:schemeClr val="bg1"/>
              </a:solidFill>
              <a:prstDash val="solid"/>
              <a:miter/>
            </a:ln>
          </p:spPr>
          <p:txBody>
            <a:bodyPr rtlCol="0" anchor="ctr"/>
            <a:lstStyle/>
            <a:p>
              <a:endParaRPr lang="en-US"/>
            </a:p>
          </p:txBody>
        </p:sp>
        <p:sp>
          <p:nvSpPr>
            <p:cNvPr id="35" name="Freeform 217">
              <a:extLst>
                <a:ext uri="{FF2B5EF4-FFF2-40B4-BE49-F238E27FC236}">
                  <a16:creationId xmlns:a16="http://schemas.microsoft.com/office/drawing/2014/main" id="{823D8B11-E701-318D-EE31-E54E7F4AC540}"/>
                </a:ext>
              </a:extLst>
            </p:cNvPr>
            <p:cNvSpPr/>
            <p:nvPr/>
          </p:nvSpPr>
          <p:spPr>
            <a:xfrm>
              <a:off x="8386031" y="4235138"/>
              <a:ext cx="2752" cy="24488"/>
            </a:xfrm>
            <a:custGeom>
              <a:avLst/>
              <a:gdLst>
                <a:gd name="connsiteX0" fmla="*/ 0 w 2752"/>
                <a:gd name="connsiteY0" fmla="*/ 0 h 24488"/>
                <a:gd name="connsiteX1" fmla="*/ 0 w 2752"/>
                <a:gd name="connsiteY1" fmla="*/ 24488 h 24488"/>
              </a:gdLst>
              <a:ahLst/>
              <a:cxnLst>
                <a:cxn ang="0">
                  <a:pos x="connsiteX0" y="connsiteY0"/>
                </a:cxn>
                <a:cxn ang="0">
                  <a:pos x="connsiteX1" y="connsiteY1"/>
                </a:cxn>
              </a:cxnLst>
              <a:rect l="l" t="t" r="r" b="b"/>
              <a:pathLst>
                <a:path w="2752" h="24488">
                  <a:moveTo>
                    <a:pt x="0" y="0"/>
                  </a:moveTo>
                  <a:lnTo>
                    <a:pt x="0" y="24488"/>
                  </a:lnTo>
                </a:path>
              </a:pathLst>
            </a:custGeom>
            <a:ln w="12700" cap="rnd">
              <a:solidFill>
                <a:schemeClr val="bg1"/>
              </a:solidFill>
              <a:prstDash val="solid"/>
              <a:miter/>
            </a:ln>
          </p:spPr>
          <p:txBody>
            <a:bodyPr rtlCol="0" anchor="ctr"/>
            <a:lstStyle/>
            <a:p>
              <a:endParaRPr lang="en-US"/>
            </a:p>
          </p:txBody>
        </p:sp>
        <p:sp>
          <p:nvSpPr>
            <p:cNvPr id="36" name="Freeform 218">
              <a:extLst>
                <a:ext uri="{FF2B5EF4-FFF2-40B4-BE49-F238E27FC236}">
                  <a16:creationId xmlns:a16="http://schemas.microsoft.com/office/drawing/2014/main" id="{683353F1-93DF-25AC-5E2D-BBB291723FBF}"/>
                </a:ext>
              </a:extLst>
            </p:cNvPr>
            <p:cNvSpPr/>
            <p:nvPr/>
          </p:nvSpPr>
          <p:spPr>
            <a:xfrm>
              <a:off x="8338859" y="4212493"/>
              <a:ext cx="24521" cy="2751"/>
            </a:xfrm>
            <a:custGeom>
              <a:avLst/>
              <a:gdLst>
                <a:gd name="connsiteX0" fmla="*/ 0 w 24521"/>
                <a:gd name="connsiteY0" fmla="*/ 0 h 2751"/>
                <a:gd name="connsiteX1" fmla="*/ 24522 w 24521"/>
                <a:gd name="connsiteY1" fmla="*/ 0 h 2751"/>
              </a:gdLst>
              <a:ahLst/>
              <a:cxnLst>
                <a:cxn ang="0">
                  <a:pos x="connsiteX0" y="connsiteY0"/>
                </a:cxn>
                <a:cxn ang="0">
                  <a:pos x="connsiteX1" y="connsiteY1"/>
                </a:cxn>
              </a:cxnLst>
              <a:rect l="l" t="t" r="r" b="b"/>
              <a:pathLst>
                <a:path w="24521" h="2751">
                  <a:moveTo>
                    <a:pt x="0" y="0"/>
                  </a:moveTo>
                  <a:lnTo>
                    <a:pt x="24522" y="0"/>
                  </a:lnTo>
                </a:path>
              </a:pathLst>
            </a:custGeom>
            <a:ln w="12700" cap="rnd">
              <a:solidFill>
                <a:schemeClr val="bg1"/>
              </a:solidFill>
              <a:prstDash val="solid"/>
              <a:miter/>
            </a:ln>
          </p:spPr>
          <p:txBody>
            <a:bodyPr rtlCol="0" anchor="ctr"/>
            <a:lstStyle/>
            <a:p>
              <a:endParaRPr lang="en-US"/>
            </a:p>
          </p:txBody>
        </p:sp>
        <p:sp>
          <p:nvSpPr>
            <p:cNvPr id="37" name="Freeform 219">
              <a:extLst>
                <a:ext uri="{FF2B5EF4-FFF2-40B4-BE49-F238E27FC236}">
                  <a16:creationId xmlns:a16="http://schemas.microsoft.com/office/drawing/2014/main" id="{0E010D26-DF7B-2638-2C69-32EFCBF82C80}"/>
                </a:ext>
              </a:extLst>
            </p:cNvPr>
            <p:cNvSpPr/>
            <p:nvPr/>
          </p:nvSpPr>
          <p:spPr>
            <a:xfrm>
              <a:off x="8408681" y="4212493"/>
              <a:ext cx="24494" cy="2751"/>
            </a:xfrm>
            <a:custGeom>
              <a:avLst/>
              <a:gdLst>
                <a:gd name="connsiteX0" fmla="*/ 0 w 24494"/>
                <a:gd name="connsiteY0" fmla="*/ 0 h 2751"/>
                <a:gd name="connsiteX1" fmla="*/ 24494 w 24494"/>
                <a:gd name="connsiteY1" fmla="*/ 0 h 2751"/>
              </a:gdLst>
              <a:ahLst/>
              <a:cxnLst>
                <a:cxn ang="0">
                  <a:pos x="connsiteX0" y="connsiteY0"/>
                </a:cxn>
                <a:cxn ang="0">
                  <a:pos x="connsiteX1" y="connsiteY1"/>
                </a:cxn>
              </a:cxnLst>
              <a:rect l="l" t="t" r="r" b="b"/>
              <a:pathLst>
                <a:path w="24494" h="2751">
                  <a:moveTo>
                    <a:pt x="0" y="0"/>
                  </a:moveTo>
                  <a:lnTo>
                    <a:pt x="24494" y="0"/>
                  </a:lnTo>
                </a:path>
              </a:pathLst>
            </a:custGeom>
            <a:ln w="12700" cap="rnd">
              <a:solidFill>
                <a:schemeClr val="bg1"/>
              </a:solidFill>
              <a:prstDash val="solid"/>
              <a:miter/>
            </a:ln>
          </p:spPr>
          <p:txBody>
            <a:bodyPr rtlCol="0" anchor="ctr"/>
            <a:lstStyle/>
            <a:p>
              <a:endParaRPr lang="en-US"/>
            </a:p>
          </p:txBody>
        </p:sp>
      </p:grpSp>
      <p:grpSp>
        <p:nvGrpSpPr>
          <p:cNvPr id="38" name="Graphic 1405">
            <a:extLst>
              <a:ext uri="{FF2B5EF4-FFF2-40B4-BE49-F238E27FC236}">
                <a16:creationId xmlns:a16="http://schemas.microsoft.com/office/drawing/2014/main" id="{298C6CAE-07ED-9312-582E-AC703A8F92E3}"/>
              </a:ext>
            </a:extLst>
          </p:cNvPr>
          <p:cNvGrpSpPr/>
          <p:nvPr/>
        </p:nvGrpSpPr>
        <p:grpSpPr>
          <a:xfrm>
            <a:off x="9722213" y="4100507"/>
            <a:ext cx="520427" cy="520427"/>
            <a:chOff x="3594146" y="5968903"/>
            <a:chExt cx="520427" cy="520427"/>
          </a:xfrm>
        </p:grpSpPr>
        <p:sp>
          <p:nvSpPr>
            <p:cNvPr id="39" name="Freeform 485">
              <a:extLst>
                <a:ext uri="{FF2B5EF4-FFF2-40B4-BE49-F238E27FC236}">
                  <a16:creationId xmlns:a16="http://schemas.microsoft.com/office/drawing/2014/main" id="{4B43EDD4-AFA8-2D88-70B5-B122F45645A7}"/>
                </a:ext>
              </a:extLst>
            </p:cNvPr>
            <p:cNvSpPr/>
            <p:nvPr/>
          </p:nvSpPr>
          <p:spPr>
            <a:xfrm>
              <a:off x="3958776" y="6128913"/>
              <a:ext cx="146380" cy="139193"/>
            </a:xfrm>
            <a:custGeom>
              <a:avLst/>
              <a:gdLst>
                <a:gd name="connsiteX0" fmla="*/ 73190 w 146380"/>
                <a:gd name="connsiteY0" fmla="*/ 71290 h 139193"/>
                <a:gd name="connsiteX1" fmla="*/ 118459 w 146380"/>
                <a:gd name="connsiteY1" fmla="*/ 139194 h 139193"/>
                <a:gd name="connsiteX2" fmla="*/ 73190 w 146380"/>
                <a:gd name="connsiteY2" fmla="*/ 71290 h 139193"/>
                <a:gd name="connsiteX3" fmla="*/ 146380 w 146380"/>
                <a:gd name="connsiteY3" fmla="*/ 53199 h 139193"/>
                <a:gd name="connsiteX4" fmla="*/ 73190 w 146380"/>
                <a:gd name="connsiteY4" fmla="*/ 71290 h 139193"/>
                <a:gd name="connsiteX5" fmla="*/ 73190 w 146380"/>
                <a:gd name="connsiteY5" fmla="*/ 0 h 139193"/>
                <a:gd name="connsiteX6" fmla="*/ 73190 w 146380"/>
                <a:gd name="connsiteY6" fmla="*/ 71290 h 139193"/>
                <a:gd name="connsiteX7" fmla="*/ 0 w 146380"/>
                <a:gd name="connsiteY7" fmla="*/ 53199 h 139193"/>
                <a:gd name="connsiteX8" fmla="*/ 73190 w 146380"/>
                <a:gd name="connsiteY8" fmla="*/ 71290 h 139193"/>
                <a:gd name="connsiteX9" fmla="*/ 27921 w 146380"/>
                <a:gd name="connsiteY9" fmla="*/ 139194 h 139193"/>
                <a:gd name="connsiteX10" fmla="*/ 73190 w 146380"/>
                <a:gd name="connsiteY10" fmla="*/ 71290 h 13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0" h="139193">
                  <a:moveTo>
                    <a:pt x="73190" y="71290"/>
                  </a:moveTo>
                  <a:lnTo>
                    <a:pt x="118459" y="139194"/>
                  </a:lnTo>
                  <a:lnTo>
                    <a:pt x="73190" y="71290"/>
                  </a:lnTo>
                  <a:lnTo>
                    <a:pt x="146380" y="53199"/>
                  </a:lnTo>
                  <a:lnTo>
                    <a:pt x="73190" y="71290"/>
                  </a:lnTo>
                  <a:lnTo>
                    <a:pt x="73190" y="0"/>
                  </a:lnTo>
                  <a:lnTo>
                    <a:pt x="73190" y="71290"/>
                  </a:lnTo>
                  <a:lnTo>
                    <a:pt x="0" y="53199"/>
                  </a:lnTo>
                  <a:lnTo>
                    <a:pt x="73190" y="71290"/>
                  </a:lnTo>
                  <a:lnTo>
                    <a:pt x="27921" y="139194"/>
                  </a:lnTo>
                  <a:lnTo>
                    <a:pt x="73190" y="71290"/>
                  </a:lnTo>
                  <a:close/>
                </a:path>
              </a:pathLst>
            </a:custGeom>
            <a:noFill/>
            <a:ln w="12700" cap="rnd">
              <a:solidFill>
                <a:schemeClr val="bg1"/>
              </a:solidFill>
              <a:prstDash val="solid"/>
              <a:round/>
            </a:ln>
          </p:spPr>
          <p:txBody>
            <a:bodyPr rtlCol="0" anchor="ctr"/>
            <a:lstStyle/>
            <a:p>
              <a:endParaRPr lang="en-US"/>
            </a:p>
          </p:txBody>
        </p:sp>
        <p:sp>
          <p:nvSpPr>
            <p:cNvPr id="40" name="Freeform 486">
              <a:extLst>
                <a:ext uri="{FF2B5EF4-FFF2-40B4-BE49-F238E27FC236}">
                  <a16:creationId xmlns:a16="http://schemas.microsoft.com/office/drawing/2014/main" id="{9C8DFB69-491A-7230-D942-7BA15BD1900A}"/>
                </a:ext>
              </a:extLst>
            </p:cNvPr>
            <p:cNvSpPr/>
            <p:nvPr/>
          </p:nvSpPr>
          <p:spPr>
            <a:xfrm>
              <a:off x="3949358" y="6117596"/>
              <a:ext cx="165215" cy="165215"/>
            </a:xfrm>
            <a:custGeom>
              <a:avLst/>
              <a:gdLst>
                <a:gd name="connsiteX0" fmla="*/ 165215 w 165215"/>
                <a:gd name="connsiteY0" fmla="*/ 82608 h 165215"/>
                <a:gd name="connsiteX1" fmla="*/ 82608 w 165215"/>
                <a:gd name="connsiteY1" fmla="*/ 165215 h 165215"/>
                <a:gd name="connsiteX2" fmla="*/ 0 w 165215"/>
                <a:gd name="connsiteY2" fmla="*/ 82608 h 165215"/>
                <a:gd name="connsiteX3" fmla="*/ 82608 w 165215"/>
                <a:gd name="connsiteY3" fmla="*/ 0 h 165215"/>
                <a:gd name="connsiteX4" fmla="*/ 165215 w 165215"/>
                <a:gd name="connsiteY4" fmla="*/ 82608 h 16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15" h="165215">
                  <a:moveTo>
                    <a:pt x="165215" y="82608"/>
                  </a:moveTo>
                  <a:cubicBezTo>
                    <a:pt x="165215" y="128230"/>
                    <a:pt x="128231" y="165215"/>
                    <a:pt x="82608" y="165215"/>
                  </a:cubicBezTo>
                  <a:cubicBezTo>
                    <a:pt x="36985" y="165215"/>
                    <a:pt x="0" y="128230"/>
                    <a:pt x="0" y="82608"/>
                  </a:cubicBezTo>
                  <a:cubicBezTo>
                    <a:pt x="0" y="36985"/>
                    <a:pt x="36985" y="0"/>
                    <a:pt x="82608" y="0"/>
                  </a:cubicBezTo>
                  <a:cubicBezTo>
                    <a:pt x="128231" y="0"/>
                    <a:pt x="165215" y="36985"/>
                    <a:pt x="165215" y="82608"/>
                  </a:cubicBezTo>
                  <a:close/>
                </a:path>
              </a:pathLst>
            </a:custGeom>
            <a:noFill/>
            <a:ln w="12700" cap="rnd">
              <a:solidFill>
                <a:schemeClr val="bg1"/>
              </a:solidFill>
              <a:prstDash val="solid"/>
              <a:round/>
            </a:ln>
          </p:spPr>
          <p:txBody>
            <a:bodyPr rtlCol="0" anchor="ctr"/>
            <a:lstStyle/>
            <a:p>
              <a:endParaRPr lang="en-US"/>
            </a:p>
          </p:txBody>
        </p:sp>
        <p:sp>
          <p:nvSpPr>
            <p:cNvPr id="41" name="Freeform 487">
              <a:extLst>
                <a:ext uri="{FF2B5EF4-FFF2-40B4-BE49-F238E27FC236}">
                  <a16:creationId xmlns:a16="http://schemas.microsoft.com/office/drawing/2014/main" id="{D00031D4-9200-8977-CB35-7A520C272C3C}"/>
                </a:ext>
              </a:extLst>
            </p:cNvPr>
            <p:cNvSpPr/>
            <p:nvPr/>
          </p:nvSpPr>
          <p:spPr>
            <a:xfrm>
              <a:off x="3710870" y="6125857"/>
              <a:ext cx="395442" cy="363473"/>
            </a:xfrm>
            <a:custGeom>
              <a:avLst/>
              <a:gdLst>
                <a:gd name="connsiteX0" fmla="*/ 164141 w 395442"/>
                <a:gd name="connsiteY0" fmla="*/ 0 h 363473"/>
                <a:gd name="connsiteX1" fmla="*/ 29243 w 395442"/>
                <a:gd name="connsiteY1" fmla="*/ 136055 h 363473"/>
                <a:gd name="connsiteX2" fmla="*/ 0 w 395442"/>
                <a:gd name="connsiteY2" fmla="*/ 188593 h 363473"/>
                <a:gd name="connsiteX3" fmla="*/ 75916 w 395442"/>
                <a:gd name="connsiteY3" fmla="*/ 194376 h 363473"/>
                <a:gd name="connsiteX4" fmla="*/ 114577 w 395442"/>
                <a:gd name="connsiteY4" fmla="*/ 231301 h 363473"/>
                <a:gd name="connsiteX5" fmla="*/ 122837 w 395442"/>
                <a:gd name="connsiteY5" fmla="*/ 256083 h 363473"/>
                <a:gd name="connsiteX6" fmla="*/ 151833 w 395442"/>
                <a:gd name="connsiteY6" fmla="*/ 282022 h 363473"/>
                <a:gd name="connsiteX7" fmla="*/ 164141 w 395442"/>
                <a:gd name="connsiteY7" fmla="*/ 280866 h 363473"/>
                <a:gd name="connsiteX8" fmla="*/ 246749 w 395442"/>
                <a:gd name="connsiteY8" fmla="*/ 363473 h 363473"/>
                <a:gd name="connsiteX9" fmla="*/ 395442 w 395442"/>
                <a:gd name="connsiteY9" fmla="*/ 214780 h 363473"/>
                <a:gd name="connsiteX10" fmla="*/ 362399 w 395442"/>
                <a:gd name="connsiteY10" fmla="*/ 181737 h 3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442" h="363473">
                  <a:moveTo>
                    <a:pt x="164141" y="0"/>
                  </a:moveTo>
                  <a:lnTo>
                    <a:pt x="29243" y="136055"/>
                  </a:lnTo>
                  <a:lnTo>
                    <a:pt x="0" y="188593"/>
                  </a:lnTo>
                  <a:lnTo>
                    <a:pt x="75916" y="194376"/>
                  </a:lnTo>
                  <a:lnTo>
                    <a:pt x="114577" y="231301"/>
                  </a:lnTo>
                  <a:lnTo>
                    <a:pt x="122837" y="256083"/>
                  </a:lnTo>
                  <a:lnTo>
                    <a:pt x="151833" y="282022"/>
                  </a:lnTo>
                  <a:lnTo>
                    <a:pt x="164141" y="280866"/>
                  </a:lnTo>
                  <a:lnTo>
                    <a:pt x="246749" y="363473"/>
                  </a:lnTo>
                  <a:lnTo>
                    <a:pt x="395442" y="214780"/>
                  </a:lnTo>
                  <a:lnTo>
                    <a:pt x="362399" y="181737"/>
                  </a:lnTo>
                </a:path>
              </a:pathLst>
            </a:custGeom>
            <a:noFill/>
            <a:ln w="12700" cap="rnd">
              <a:solidFill>
                <a:schemeClr val="bg1"/>
              </a:solidFill>
              <a:prstDash val="solid"/>
              <a:round/>
            </a:ln>
          </p:spPr>
          <p:txBody>
            <a:bodyPr rtlCol="0" anchor="ctr"/>
            <a:lstStyle/>
            <a:p>
              <a:endParaRPr lang="en-US"/>
            </a:p>
          </p:txBody>
        </p:sp>
        <p:sp>
          <p:nvSpPr>
            <p:cNvPr id="42" name="Freeform 488">
              <a:extLst>
                <a:ext uri="{FF2B5EF4-FFF2-40B4-BE49-F238E27FC236}">
                  <a16:creationId xmlns:a16="http://schemas.microsoft.com/office/drawing/2014/main" id="{64AC96F4-E405-E8BD-F414-EC75A8E06B27}"/>
                </a:ext>
              </a:extLst>
            </p:cNvPr>
            <p:cNvSpPr/>
            <p:nvPr/>
          </p:nvSpPr>
          <p:spPr>
            <a:xfrm>
              <a:off x="3833708" y="6348897"/>
              <a:ext cx="24782" cy="24782"/>
            </a:xfrm>
            <a:custGeom>
              <a:avLst/>
              <a:gdLst>
                <a:gd name="connsiteX0" fmla="*/ 0 w 24782"/>
                <a:gd name="connsiteY0" fmla="*/ 24782 h 24782"/>
                <a:gd name="connsiteX1" fmla="*/ 24782 w 24782"/>
                <a:gd name="connsiteY1" fmla="*/ 0 h 24782"/>
              </a:gdLst>
              <a:ahLst/>
              <a:cxnLst>
                <a:cxn ang="0">
                  <a:pos x="connsiteX0" y="connsiteY0"/>
                </a:cxn>
                <a:cxn ang="0">
                  <a:pos x="connsiteX1" y="connsiteY1"/>
                </a:cxn>
              </a:cxnLst>
              <a:rect l="l" t="t" r="r" b="b"/>
              <a:pathLst>
                <a:path w="24782" h="24782">
                  <a:moveTo>
                    <a:pt x="0" y="24782"/>
                  </a:moveTo>
                  <a:lnTo>
                    <a:pt x="24782" y="0"/>
                  </a:lnTo>
                </a:path>
              </a:pathLst>
            </a:custGeom>
            <a:ln w="12700" cap="rnd">
              <a:solidFill>
                <a:schemeClr val="bg1"/>
              </a:solidFill>
              <a:prstDash val="solid"/>
              <a:round/>
            </a:ln>
          </p:spPr>
          <p:txBody>
            <a:bodyPr rtlCol="0" anchor="ctr"/>
            <a:lstStyle/>
            <a:p>
              <a:endParaRPr lang="en-US"/>
            </a:p>
          </p:txBody>
        </p:sp>
        <p:sp>
          <p:nvSpPr>
            <p:cNvPr id="43" name="Freeform 489">
              <a:extLst>
                <a:ext uri="{FF2B5EF4-FFF2-40B4-BE49-F238E27FC236}">
                  <a16:creationId xmlns:a16="http://schemas.microsoft.com/office/drawing/2014/main" id="{2FEA1C24-FD32-BB08-B8BF-6EEC05274764}"/>
                </a:ext>
              </a:extLst>
            </p:cNvPr>
            <p:cNvSpPr/>
            <p:nvPr/>
          </p:nvSpPr>
          <p:spPr>
            <a:xfrm>
              <a:off x="3868568" y="6381940"/>
              <a:ext cx="22964" cy="20073"/>
            </a:xfrm>
            <a:custGeom>
              <a:avLst/>
              <a:gdLst>
                <a:gd name="connsiteX0" fmla="*/ 0 w 22964"/>
                <a:gd name="connsiteY0" fmla="*/ 20074 h 20073"/>
                <a:gd name="connsiteX1" fmla="*/ 22965 w 22964"/>
                <a:gd name="connsiteY1" fmla="*/ 0 h 20073"/>
              </a:gdLst>
              <a:ahLst/>
              <a:cxnLst>
                <a:cxn ang="0">
                  <a:pos x="connsiteX0" y="connsiteY0"/>
                </a:cxn>
                <a:cxn ang="0">
                  <a:pos x="connsiteX1" y="connsiteY1"/>
                </a:cxn>
              </a:cxnLst>
              <a:rect l="l" t="t" r="r" b="b"/>
              <a:pathLst>
                <a:path w="22964" h="20073">
                  <a:moveTo>
                    <a:pt x="0" y="20074"/>
                  </a:moveTo>
                  <a:lnTo>
                    <a:pt x="22965" y="0"/>
                  </a:lnTo>
                </a:path>
              </a:pathLst>
            </a:custGeom>
            <a:ln w="12700" cap="rnd">
              <a:solidFill>
                <a:schemeClr val="bg1"/>
              </a:solidFill>
              <a:prstDash val="solid"/>
              <a:round/>
            </a:ln>
          </p:spPr>
          <p:txBody>
            <a:bodyPr rtlCol="0" anchor="ctr"/>
            <a:lstStyle/>
            <a:p>
              <a:endParaRPr lang="en-US"/>
            </a:p>
          </p:txBody>
        </p:sp>
        <p:sp>
          <p:nvSpPr>
            <p:cNvPr id="44" name="Freeform 490">
              <a:extLst>
                <a:ext uri="{FF2B5EF4-FFF2-40B4-BE49-F238E27FC236}">
                  <a16:creationId xmlns:a16="http://schemas.microsoft.com/office/drawing/2014/main" id="{B9D1E3DA-C17F-A3C6-4C31-13A3B0DFD741}"/>
                </a:ext>
              </a:extLst>
            </p:cNvPr>
            <p:cNvSpPr/>
            <p:nvPr/>
          </p:nvSpPr>
          <p:spPr>
            <a:xfrm>
              <a:off x="3784143" y="6274551"/>
              <a:ext cx="8260" cy="41303"/>
            </a:xfrm>
            <a:custGeom>
              <a:avLst/>
              <a:gdLst>
                <a:gd name="connsiteX0" fmla="*/ 0 w 8260"/>
                <a:gd name="connsiteY0" fmla="*/ 41304 h 41303"/>
                <a:gd name="connsiteX1" fmla="*/ 0 w 8260"/>
                <a:gd name="connsiteY1" fmla="*/ 0 h 41303"/>
              </a:gdLst>
              <a:ahLst/>
              <a:cxnLst>
                <a:cxn ang="0">
                  <a:pos x="connsiteX0" y="connsiteY0"/>
                </a:cxn>
                <a:cxn ang="0">
                  <a:pos x="connsiteX1" y="connsiteY1"/>
                </a:cxn>
              </a:cxnLst>
              <a:rect l="l" t="t" r="r" b="b"/>
              <a:pathLst>
                <a:path w="8260" h="41303">
                  <a:moveTo>
                    <a:pt x="0" y="41304"/>
                  </a:moveTo>
                  <a:lnTo>
                    <a:pt x="0" y="0"/>
                  </a:lnTo>
                </a:path>
              </a:pathLst>
            </a:custGeom>
            <a:ln w="12700" cap="rnd">
              <a:solidFill>
                <a:schemeClr val="bg1"/>
              </a:solidFill>
              <a:prstDash val="solid"/>
              <a:round/>
            </a:ln>
          </p:spPr>
          <p:txBody>
            <a:bodyPr rtlCol="0" anchor="ctr"/>
            <a:lstStyle/>
            <a:p>
              <a:endParaRPr lang="en-US"/>
            </a:p>
          </p:txBody>
        </p:sp>
        <p:sp>
          <p:nvSpPr>
            <p:cNvPr id="45" name="Freeform 491">
              <a:extLst>
                <a:ext uri="{FF2B5EF4-FFF2-40B4-BE49-F238E27FC236}">
                  <a16:creationId xmlns:a16="http://schemas.microsoft.com/office/drawing/2014/main" id="{2477F197-4622-2534-3A75-3E4CFEC53016}"/>
                </a:ext>
              </a:extLst>
            </p:cNvPr>
            <p:cNvSpPr/>
            <p:nvPr/>
          </p:nvSpPr>
          <p:spPr>
            <a:xfrm>
              <a:off x="3891533" y="6101075"/>
              <a:ext cx="107389" cy="247822"/>
            </a:xfrm>
            <a:custGeom>
              <a:avLst/>
              <a:gdLst>
                <a:gd name="connsiteX0" fmla="*/ 66019 w 107389"/>
                <a:gd name="connsiteY0" fmla="*/ 8146 h 247822"/>
                <a:gd name="connsiteX1" fmla="*/ 66019 w 107389"/>
                <a:gd name="connsiteY1" fmla="*/ -115 h 247822"/>
                <a:gd name="connsiteX2" fmla="*/ 16455 w 107389"/>
                <a:gd name="connsiteY2" fmla="*/ -115 h 247822"/>
                <a:gd name="connsiteX3" fmla="*/ 16455 w 107389"/>
                <a:gd name="connsiteY3" fmla="*/ 173361 h 247822"/>
                <a:gd name="connsiteX4" fmla="*/ 16455 w 107389"/>
                <a:gd name="connsiteY4" fmla="*/ 173361 h 247822"/>
                <a:gd name="connsiteX5" fmla="*/ -67 w 107389"/>
                <a:gd name="connsiteY5" fmla="*/ 189882 h 247822"/>
                <a:gd name="connsiteX6" fmla="*/ -67 w 107389"/>
                <a:gd name="connsiteY6" fmla="*/ 214665 h 247822"/>
                <a:gd name="connsiteX7" fmla="*/ 32976 w 107389"/>
                <a:gd name="connsiteY7" fmla="*/ 247708 h 247822"/>
                <a:gd name="connsiteX8" fmla="*/ 49498 w 107389"/>
                <a:gd name="connsiteY8" fmla="*/ 247708 h 247822"/>
                <a:gd name="connsiteX9" fmla="*/ 82541 w 107389"/>
                <a:gd name="connsiteY9" fmla="*/ 214665 h 247822"/>
                <a:gd name="connsiteX10" fmla="*/ 107323 w 107389"/>
                <a:gd name="connsiteY10" fmla="*/ 214665 h 247822"/>
                <a:gd name="connsiteX11" fmla="*/ 107323 w 107389"/>
                <a:gd name="connsiteY11" fmla="*/ 206404 h 24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89" h="247822">
                  <a:moveTo>
                    <a:pt x="66019" y="8146"/>
                  </a:moveTo>
                  <a:lnTo>
                    <a:pt x="66019" y="-115"/>
                  </a:lnTo>
                  <a:lnTo>
                    <a:pt x="16455" y="-115"/>
                  </a:lnTo>
                  <a:lnTo>
                    <a:pt x="16455" y="173361"/>
                  </a:lnTo>
                  <a:lnTo>
                    <a:pt x="16455" y="173361"/>
                  </a:lnTo>
                  <a:cubicBezTo>
                    <a:pt x="7326" y="173361"/>
                    <a:pt x="-67" y="180754"/>
                    <a:pt x="-67" y="189882"/>
                  </a:cubicBezTo>
                  <a:lnTo>
                    <a:pt x="-67" y="214665"/>
                  </a:lnTo>
                  <a:cubicBezTo>
                    <a:pt x="-67" y="232913"/>
                    <a:pt x="14728" y="247708"/>
                    <a:pt x="32976" y="247708"/>
                  </a:cubicBezTo>
                  <a:lnTo>
                    <a:pt x="49498" y="247708"/>
                  </a:lnTo>
                  <a:cubicBezTo>
                    <a:pt x="67746" y="247708"/>
                    <a:pt x="82541" y="232913"/>
                    <a:pt x="82541" y="214665"/>
                  </a:cubicBezTo>
                  <a:lnTo>
                    <a:pt x="107323" y="214665"/>
                  </a:lnTo>
                  <a:lnTo>
                    <a:pt x="107323" y="206404"/>
                  </a:lnTo>
                </a:path>
              </a:pathLst>
            </a:custGeom>
            <a:noFill/>
            <a:ln w="12700" cap="sq">
              <a:solidFill>
                <a:schemeClr val="bg1"/>
              </a:solidFill>
              <a:prstDash val="solid"/>
              <a:round/>
            </a:ln>
          </p:spPr>
          <p:txBody>
            <a:bodyPr rtlCol="0" anchor="ctr"/>
            <a:lstStyle/>
            <a:p>
              <a:endParaRPr lang="en-US"/>
            </a:p>
          </p:txBody>
        </p:sp>
        <p:sp>
          <p:nvSpPr>
            <p:cNvPr id="46" name="Freeform 492">
              <a:extLst>
                <a:ext uri="{FF2B5EF4-FFF2-40B4-BE49-F238E27FC236}">
                  <a16:creationId xmlns:a16="http://schemas.microsoft.com/office/drawing/2014/main" id="{BB39C0F5-169B-2936-65FA-9E3CE85909F4}"/>
                </a:ext>
              </a:extLst>
            </p:cNvPr>
            <p:cNvSpPr/>
            <p:nvPr/>
          </p:nvSpPr>
          <p:spPr>
            <a:xfrm>
              <a:off x="3916315" y="6291072"/>
              <a:ext cx="33043" cy="33043"/>
            </a:xfrm>
            <a:custGeom>
              <a:avLst/>
              <a:gdLst>
                <a:gd name="connsiteX0" fmla="*/ 33043 w 33043"/>
                <a:gd name="connsiteY0" fmla="*/ 16522 h 33043"/>
                <a:gd name="connsiteX1" fmla="*/ 16522 w 33043"/>
                <a:gd name="connsiteY1" fmla="*/ 33043 h 33043"/>
                <a:gd name="connsiteX2" fmla="*/ 0 w 33043"/>
                <a:gd name="connsiteY2" fmla="*/ 16522 h 33043"/>
                <a:gd name="connsiteX3" fmla="*/ 16522 w 33043"/>
                <a:gd name="connsiteY3" fmla="*/ 0 h 33043"/>
                <a:gd name="connsiteX4" fmla="*/ 33043 w 33043"/>
                <a:gd name="connsiteY4" fmla="*/ 16522 h 3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3" h="33043">
                  <a:moveTo>
                    <a:pt x="33043" y="16522"/>
                  </a:moveTo>
                  <a:cubicBezTo>
                    <a:pt x="33043" y="25646"/>
                    <a:pt x="25646" y="33043"/>
                    <a:pt x="16522" y="33043"/>
                  </a:cubicBezTo>
                  <a:cubicBezTo>
                    <a:pt x="7397" y="33043"/>
                    <a:pt x="0" y="25646"/>
                    <a:pt x="0" y="16522"/>
                  </a:cubicBezTo>
                  <a:cubicBezTo>
                    <a:pt x="0" y="7397"/>
                    <a:pt x="7397" y="0"/>
                    <a:pt x="16522" y="0"/>
                  </a:cubicBezTo>
                  <a:cubicBezTo>
                    <a:pt x="25646" y="0"/>
                    <a:pt x="33043" y="7397"/>
                    <a:pt x="33043" y="16522"/>
                  </a:cubicBezTo>
                  <a:close/>
                </a:path>
              </a:pathLst>
            </a:custGeom>
            <a:solidFill>
              <a:srgbClr val="464646"/>
            </a:solidFill>
            <a:ln w="12700" cap="flat">
              <a:solidFill>
                <a:schemeClr val="bg1"/>
              </a:solidFill>
              <a:prstDash val="solid"/>
              <a:miter/>
            </a:ln>
          </p:spPr>
          <p:txBody>
            <a:bodyPr rtlCol="0" anchor="ctr"/>
            <a:lstStyle/>
            <a:p>
              <a:endParaRPr lang="en-US"/>
            </a:p>
          </p:txBody>
        </p:sp>
        <p:sp>
          <p:nvSpPr>
            <p:cNvPr id="47" name="Freeform 493">
              <a:extLst>
                <a:ext uri="{FF2B5EF4-FFF2-40B4-BE49-F238E27FC236}">
                  <a16:creationId xmlns:a16="http://schemas.microsoft.com/office/drawing/2014/main" id="{D981266F-7E13-5E02-EDCD-5F2628BC5746}"/>
                </a:ext>
              </a:extLst>
            </p:cNvPr>
            <p:cNvSpPr/>
            <p:nvPr/>
          </p:nvSpPr>
          <p:spPr>
            <a:xfrm>
              <a:off x="3932837" y="6051510"/>
              <a:ext cx="8260" cy="49564"/>
            </a:xfrm>
            <a:custGeom>
              <a:avLst/>
              <a:gdLst>
                <a:gd name="connsiteX0" fmla="*/ 0 w 8260"/>
                <a:gd name="connsiteY0" fmla="*/ 0 h 49564"/>
                <a:gd name="connsiteX1" fmla="*/ 0 w 8260"/>
                <a:gd name="connsiteY1" fmla="*/ 49565 h 49564"/>
              </a:gdLst>
              <a:ahLst/>
              <a:cxnLst>
                <a:cxn ang="0">
                  <a:pos x="connsiteX0" y="connsiteY0"/>
                </a:cxn>
                <a:cxn ang="0">
                  <a:pos x="connsiteX1" y="connsiteY1"/>
                </a:cxn>
              </a:cxnLst>
              <a:rect l="l" t="t" r="r" b="b"/>
              <a:pathLst>
                <a:path w="8260" h="49564">
                  <a:moveTo>
                    <a:pt x="0" y="0"/>
                  </a:moveTo>
                  <a:lnTo>
                    <a:pt x="0" y="49565"/>
                  </a:lnTo>
                </a:path>
              </a:pathLst>
            </a:custGeom>
            <a:ln w="12700" cap="rnd">
              <a:solidFill>
                <a:schemeClr val="bg1"/>
              </a:solidFill>
              <a:prstDash val="solid"/>
              <a:round/>
            </a:ln>
          </p:spPr>
          <p:txBody>
            <a:bodyPr rtlCol="0" anchor="ctr"/>
            <a:lstStyle/>
            <a:p>
              <a:endParaRPr lang="en-US"/>
            </a:p>
          </p:txBody>
        </p:sp>
        <p:sp>
          <p:nvSpPr>
            <p:cNvPr id="48" name="Freeform 494">
              <a:extLst>
                <a:ext uri="{FF2B5EF4-FFF2-40B4-BE49-F238E27FC236}">
                  <a16:creationId xmlns:a16="http://schemas.microsoft.com/office/drawing/2014/main" id="{962BED5D-98E5-2F3E-90DA-097DC59C1B95}"/>
                </a:ext>
              </a:extLst>
            </p:cNvPr>
            <p:cNvSpPr/>
            <p:nvPr/>
          </p:nvSpPr>
          <p:spPr>
            <a:xfrm>
              <a:off x="3707483" y="6348897"/>
              <a:ext cx="10573" cy="140432"/>
            </a:xfrm>
            <a:custGeom>
              <a:avLst/>
              <a:gdLst>
                <a:gd name="connsiteX0" fmla="*/ 2246 w 10573"/>
                <a:gd name="connsiteY0" fmla="*/ -115 h 140432"/>
                <a:gd name="connsiteX1" fmla="*/ 10507 w 10573"/>
                <a:gd name="connsiteY1" fmla="*/ 140318 h 140432"/>
              </a:gdLst>
              <a:ahLst/>
              <a:cxnLst>
                <a:cxn ang="0">
                  <a:pos x="connsiteX0" y="connsiteY0"/>
                </a:cxn>
                <a:cxn ang="0">
                  <a:pos x="connsiteX1" y="connsiteY1"/>
                </a:cxn>
              </a:cxnLst>
              <a:rect l="l" t="t" r="r" b="b"/>
              <a:pathLst>
                <a:path w="10573" h="140432">
                  <a:moveTo>
                    <a:pt x="2246" y="-115"/>
                  </a:moveTo>
                  <a:cubicBezTo>
                    <a:pt x="-6015" y="49450"/>
                    <a:pt x="10507" y="140318"/>
                    <a:pt x="10507" y="140318"/>
                  </a:cubicBezTo>
                </a:path>
              </a:pathLst>
            </a:custGeom>
            <a:noFill/>
            <a:ln w="12700" cap="rnd">
              <a:solidFill>
                <a:schemeClr val="bg1"/>
              </a:solidFill>
              <a:prstDash val="solid"/>
              <a:round/>
            </a:ln>
          </p:spPr>
          <p:txBody>
            <a:bodyPr rtlCol="0" anchor="ctr"/>
            <a:lstStyle/>
            <a:p>
              <a:endParaRPr lang="en-US"/>
            </a:p>
          </p:txBody>
        </p:sp>
        <p:sp>
          <p:nvSpPr>
            <p:cNvPr id="49" name="Freeform 495">
              <a:extLst>
                <a:ext uri="{FF2B5EF4-FFF2-40B4-BE49-F238E27FC236}">
                  <a16:creationId xmlns:a16="http://schemas.microsoft.com/office/drawing/2014/main" id="{483994E5-912A-870B-9251-7911CA0FCA53}"/>
                </a:ext>
              </a:extLst>
            </p:cNvPr>
            <p:cNvSpPr/>
            <p:nvPr/>
          </p:nvSpPr>
          <p:spPr>
            <a:xfrm>
              <a:off x="3784143" y="6431505"/>
              <a:ext cx="8260" cy="8260"/>
            </a:xfrm>
            <a:custGeom>
              <a:avLst/>
              <a:gdLst>
                <a:gd name="connsiteX0" fmla="*/ 0 w 8260"/>
                <a:gd name="connsiteY0" fmla="*/ 0 h 8260"/>
                <a:gd name="connsiteX1" fmla="*/ 0 w 8260"/>
                <a:gd name="connsiteY1" fmla="*/ 8261 h 8260"/>
              </a:gdLst>
              <a:ahLst/>
              <a:cxnLst>
                <a:cxn ang="0">
                  <a:pos x="connsiteX0" y="connsiteY0"/>
                </a:cxn>
                <a:cxn ang="0">
                  <a:pos x="connsiteX1" y="connsiteY1"/>
                </a:cxn>
              </a:cxnLst>
              <a:rect l="l" t="t" r="r" b="b"/>
              <a:pathLst>
                <a:path w="8260" h="8260">
                  <a:moveTo>
                    <a:pt x="0" y="0"/>
                  </a:moveTo>
                  <a:lnTo>
                    <a:pt x="0" y="8261"/>
                  </a:lnTo>
                </a:path>
              </a:pathLst>
            </a:custGeom>
            <a:ln w="12700" cap="rnd">
              <a:solidFill>
                <a:schemeClr val="bg1"/>
              </a:solidFill>
              <a:prstDash val="solid"/>
              <a:round/>
            </a:ln>
          </p:spPr>
          <p:txBody>
            <a:bodyPr rtlCol="0" anchor="ctr"/>
            <a:lstStyle/>
            <a:p>
              <a:endParaRPr lang="en-US"/>
            </a:p>
          </p:txBody>
        </p:sp>
        <p:sp>
          <p:nvSpPr>
            <p:cNvPr id="50" name="Freeform 496">
              <a:extLst>
                <a:ext uri="{FF2B5EF4-FFF2-40B4-BE49-F238E27FC236}">
                  <a16:creationId xmlns:a16="http://schemas.microsoft.com/office/drawing/2014/main" id="{C2C81460-0C03-08F0-F635-6F15713AE426}"/>
                </a:ext>
              </a:extLst>
            </p:cNvPr>
            <p:cNvSpPr/>
            <p:nvPr/>
          </p:nvSpPr>
          <p:spPr>
            <a:xfrm>
              <a:off x="3800665" y="6456287"/>
              <a:ext cx="8260" cy="8260"/>
            </a:xfrm>
            <a:custGeom>
              <a:avLst/>
              <a:gdLst>
                <a:gd name="connsiteX0" fmla="*/ 0 w 8260"/>
                <a:gd name="connsiteY0" fmla="*/ 0 h 8260"/>
                <a:gd name="connsiteX1" fmla="*/ 8261 w 8260"/>
                <a:gd name="connsiteY1" fmla="*/ 0 h 8260"/>
              </a:gdLst>
              <a:ahLst/>
              <a:cxnLst>
                <a:cxn ang="0">
                  <a:pos x="connsiteX0" y="connsiteY0"/>
                </a:cxn>
                <a:cxn ang="0">
                  <a:pos x="connsiteX1" y="connsiteY1"/>
                </a:cxn>
              </a:cxnLst>
              <a:rect l="l" t="t" r="r" b="b"/>
              <a:pathLst>
                <a:path w="8260" h="8260">
                  <a:moveTo>
                    <a:pt x="0" y="0"/>
                  </a:moveTo>
                  <a:lnTo>
                    <a:pt x="8261" y="0"/>
                  </a:lnTo>
                </a:path>
              </a:pathLst>
            </a:custGeom>
            <a:ln w="12700" cap="rnd">
              <a:solidFill>
                <a:schemeClr val="bg1"/>
              </a:solidFill>
              <a:prstDash val="solid"/>
              <a:round/>
            </a:ln>
          </p:spPr>
          <p:txBody>
            <a:bodyPr rtlCol="0" anchor="ctr"/>
            <a:lstStyle/>
            <a:p>
              <a:endParaRPr lang="en-US"/>
            </a:p>
          </p:txBody>
        </p:sp>
        <p:sp>
          <p:nvSpPr>
            <p:cNvPr id="51" name="Freeform 497">
              <a:extLst>
                <a:ext uri="{FF2B5EF4-FFF2-40B4-BE49-F238E27FC236}">
                  <a16:creationId xmlns:a16="http://schemas.microsoft.com/office/drawing/2014/main" id="{AB890A73-1E1F-1F8A-0CDC-345723AB2674}"/>
                </a:ext>
              </a:extLst>
            </p:cNvPr>
            <p:cNvSpPr/>
            <p:nvPr/>
          </p:nvSpPr>
          <p:spPr>
            <a:xfrm>
              <a:off x="3784143" y="6472809"/>
              <a:ext cx="8260" cy="8260"/>
            </a:xfrm>
            <a:custGeom>
              <a:avLst/>
              <a:gdLst>
                <a:gd name="connsiteX0" fmla="*/ 0 w 8260"/>
                <a:gd name="connsiteY0" fmla="*/ 0 h 8260"/>
                <a:gd name="connsiteX1" fmla="*/ 0 w 8260"/>
                <a:gd name="connsiteY1" fmla="*/ 8261 h 8260"/>
              </a:gdLst>
              <a:ahLst/>
              <a:cxnLst>
                <a:cxn ang="0">
                  <a:pos x="connsiteX0" y="connsiteY0"/>
                </a:cxn>
                <a:cxn ang="0">
                  <a:pos x="connsiteX1" y="connsiteY1"/>
                </a:cxn>
              </a:cxnLst>
              <a:rect l="l" t="t" r="r" b="b"/>
              <a:pathLst>
                <a:path w="8260" h="8260">
                  <a:moveTo>
                    <a:pt x="0" y="0"/>
                  </a:moveTo>
                  <a:lnTo>
                    <a:pt x="0" y="8261"/>
                  </a:lnTo>
                </a:path>
              </a:pathLst>
            </a:custGeom>
            <a:ln w="12700" cap="rnd">
              <a:solidFill>
                <a:schemeClr val="bg1"/>
              </a:solidFill>
              <a:prstDash val="solid"/>
              <a:round/>
            </a:ln>
          </p:spPr>
          <p:txBody>
            <a:bodyPr rtlCol="0" anchor="ctr"/>
            <a:lstStyle/>
            <a:p>
              <a:endParaRPr lang="en-US"/>
            </a:p>
          </p:txBody>
        </p:sp>
        <p:sp>
          <p:nvSpPr>
            <p:cNvPr id="52" name="Freeform 498">
              <a:extLst>
                <a:ext uri="{FF2B5EF4-FFF2-40B4-BE49-F238E27FC236}">
                  <a16:creationId xmlns:a16="http://schemas.microsoft.com/office/drawing/2014/main" id="{97E5A59A-A146-CCB9-D7EA-7B608E5174F7}"/>
                </a:ext>
              </a:extLst>
            </p:cNvPr>
            <p:cNvSpPr/>
            <p:nvPr/>
          </p:nvSpPr>
          <p:spPr>
            <a:xfrm>
              <a:off x="3759361" y="6456287"/>
              <a:ext cx="8260" cy="8260"/>
            </a:xfrm>
            <a:custGeom>
              <a:avLst/>
              <a:gdLst>
                <a:gd name="connsiteX0" fmla="*/ 8261 w 8260"/>
                <a:gd name="connsiteY0" fmla="*/ 0 h 8260"/>
                <a:gd name="connsiteX1" fmla="*/ 0 w 8260"/>
                <a:gd name="connsiteY1" fmla="*/ 0 h 8260"/>
              </a:gdLst>
              <a:ahLst/>
              <a:cxnLst>
                <a:cxn ang="0">
                  <a:pos x="connsiteX0" y="connsiteY0"/>
                </a:cxn>
                <a:cxn ang="0">
                  <a:pos x="connsiteX1" y="connsiteY1"/>
                </a:cxn>
              </a:cxnLst>
              <a:rect l="l" t="t" r="r" b="b"/>
              <a:pathLst>
                <a:path w="8260" h="8260">
                  <a:moveTo>
                    <a:pt x="8261" y="0"/>
                  </a:moveTo>
                  <a:lnTo>
                    <a:pt x="0" y="0"/>
                  </a:lnTo>
                </a:path>
              </a:pathLst>
            </a:custGeom>
            <a:ln w="12700" cap="rnd">
              <a:solidFill>
                <a:schemeClr val="bg1"/>
              </a:solidFill>
              <a:prstDash val="solid"/>
              <a:round/>
            </a:ln>
          </p:spPr>
          <p:txBody>
            <a:bodyPr rtlCol="0" anchor="ctr"/>
            <a:lstStyle/>
            <a:p>
              <a:endParaRPr lang="en-US"/>
            </a:p>
          </p:txBody>
        </p:sp>
        <p:sp>
          <p:nvSpPr>
            <p:cNvPr id="53" name="Freeform 499">
              <a:extLst>
                <a:ext uri="{FF2B5EF4-FFF2-40B4-BE49-F238E27FC236}">
                  <a16:creationId xmlns:a16="http://schemas.microsoft.com/office/drawing/2014/main" id="{C623A1E0-E7D4-8E97-7488-576169D807BE}"/>
                </a:ext>
              </a:extLst>
            </p:cNvPr>
            <p:cNvSpPr/>
            <p:nvPr/>
          </p:nvSpPr>
          <p:spPr>
            <a:xfrm>
              <a:off x="3697405" y="6196073"/>
              <a:ext cx="8260" cy="8260"/>
            </a:xfrm>
            <a:custGeom>
              <a:avLst/>
              <a:gdLst>
                <a:gd name="connsiteX0" fmla="*/ 8261 w 8260"/>
                <a:gd name="connsiteY0" fmla="*/ 0 h 8260"/>
                <a:gd name="connsiteX1" fmla="*/ 0 w 8260"/>
                <a:gd name="connsiteY1" fmla="*/ 8261 h 8260"/>
              </a:gdLst>
              <a:ahLst/>
              <a:cxnLst>
                <a:cxn ang="0">
                  <a:pos x="connsiteX0" y="connsiteY0"/>
                </a:cxn>
                <a:cxn ang="0">
                  <a:pos x="connsiteX1" y="connsiteY1"/>
                </a:cxn>
              </a:cxnLst>
              <a:rect l="l" t="t" r="r" b="b"/>
              <a:pathLst>
                <a:path w="8260" h="8260">
                  <a:moveTo>
                    <a:pt x="8261" y="0"/>
                  </a:moveTo>
                  <a:lnTo>
                    <a:pt x="0" y="8261"/>
                  </a:lnTo>
                </a:path>
              </a:pathLst>
            </a:custGeom>
            <a:ln w="12700" cap="rnd">
              <a:solidFill>
                <a:schemeClr val="bg1"/>
              </a:solidFill>
              <a:prstDash val="solid"/>
              <a:round/>
            </a:ln>
          </p:spPr>
          <p:txBody>
            <a:bodyPr rtlCol="0" anchor="ctr"/>
            <a:lstStyle/>
            <a:p>
              <a:endParaRPr lang="en-US"/>
            </a:p>
          </p:txBody>
        </p:sp>
        <p:sp>
          <p:nvSpPr>
            <p:cNvPr id="54" name="Freeform 500">
              <a:extLst>
                <a:ext uri="{FF2B5EF4-FFF2-40B4-BE49-F238E27FC236}">
                  <a16:creationId xmlns:a16="http://schemas.microsoft.com/office/drawing/2014/main" id="{27085A3A-2005-7919-2F1A-8A486BD39014}"/>
                </a:ext>
              </a:extLst>
            </p:cNvPr>
            <p:cNvSpPr/>
            <p:nvPr/>
          </p:nvSpPr>
          <p:spPr>
            <a:xfrm>
              <a:off x="3697405" y="6229116"/>
              <a:ext cx="8260" cy="8260"/>
            </a:xfrm>
            <a:custGeom>
              <a:avLst/>
              <a:gdLst>
                <a:gd name="connsiteX0" fmla="*/ 0 w 8260"/>
                <a:gd name="connsiteY0" fmla="*/ 0 h 8260"/>
                <a:gd name="connsiteX1" fmla="*/ 8261 w 8260"/>
                <a:gd name="connsiteY1" fmla="*/ 8261 h 8260"/>
              </a:gdLst>
              <a:ahLst/>
              <a:cxnLst>
                <a:cxn ang="0">
                  <a:pos x="connsiteX0" y="connsiteY0"/>
                </a:cxn>
                <a:cxn ang="0">
                  <a:pos x="connsiteX1" y="connsiteY1"/>
                </a:cxn>
              </a:cxnLst>
              <a:rect l="l" t="t" r="r" b="b"/>
              <a:pathLst>
                <a:path w="8260" h="8260">
                  <a:moveTo>
                    <a:pt x="0" y="0"/>
                  </a:moveTo>
                  <a:lnTo>
                    <a:pt x="8261" y="8261"/>
                  </a:lnTo>
                </a:path>
              </a:pathLst>
            </a:custGeom>
            <a:ln w="12700" cap="rnd">
              <a:solidFill>
                <a:schemeClr val="bg1"/>
              </a:solidFill>
              <a:prstDash val="solid"/>
              <a:round/>
            </a:ln>
          </p:spPr>
          <p:txBody>
            <a:bodyPr rtlCol="0" anchor="ctr"/>
            <a:lstStyle/>
            <a:p>
              <a:endParaRPr lang="en-US"/>
            </a:p>
          </p:txBody>
        </p:sp>
        <p:sp>
          <p:nvSpPr>
            <p:cNvPr id="55" name="Freeform 501">
              <a:extLst>
                <a:ext uri="{FF2B5EF4-FFF2-40B4-BE49-F238E27FC236}">
                  <a16:creationId xmlns:a16="http://schemas.microsoft.com/office/drawing/2014/main" id="{08BAA835-C42F-C2E4-E788-B3BEA2C4A1DD}"/>
                </a:ext>
              </a:extLst>
            </p:cNvPr>
            <p:cNvSpPr/>
            <p:nvPr/>
          </p:nvSpPr>
          <p:spPr>
            <a:xfrm>
              <a:off x="3664362" y="6229116"/>
              <a:ext cx="8260" cy="8260"/>
            </a:xfrm>
            <a:custGeom>
              <a:avLst/>
              <a:gdLst>
                <a:gd name="connsiteX0" fmla="*/ 8261 w 8260"/>
                <a:gd name="connsiteY0" fmla="*/ 0 h 8260"/>
                <a:gd name="connsiteX1" fmla="*/ 0 w 8260"/>
                <a:gd name="connsiteY1" fmla="*/ 8261 h 8260"/>
              </a:gdLst>
              <a:ahLst/>
              <a:cxnLst>
                <a:cxn ang="0">
                  <a:pos x="connsiteX0" y="connsiteY0"/>
                </a:cxn>
                <a:cxn ang="0">
                  <a:pos x="connsiteX1" y="connsiteY1"/>
                </a:cxn>
              </a:cxnLst>
              <a:rect l="l" t="t" r="r" b="b"/>
              <a:pathLst>
                <a:path w="8260" h="8260">
                  <a:moveTo>
                    <a:pt x="8261" y="0"/>
                  </a:moveTo>
                  <a:lnTo>
                    <a:pt x="0" y="8261"/>
                  </a:lnTo>
                </a:path>
              </a:pathLst>
            </a:custGeom>
            <a:ln w="12700" cap="rnd">
              <a:solidFill>
                <a:schemeClr val="bg1"/>
              </a:solidFill>
              <a:prstDash val="solid"/>
              <a:round/>
            </a:ln>
          </p:spPr>
          <p:txBody>
            <a:bodyPr rtlCol="0" anchor="ctr"/>
            <a:lstStyle/>
            <a:p>
              <a:endParaRPr lang="en-US"/>
            </a:p>
          </p:txBody>
        </p:sp>
        <p:sp>
          <p:nvSpPr>
            <p:cNvPr id="56" name="Freeform 502">
              <a:extLst>
                <a:ext uri="{FF2B5EF4-FFF2-40B4-BE49-F238E27FC236}">
                  <a16:creationId xmlns:a16="http://schemas.microsoft.com/office/drawing/2014/main" id="{5CBB4026-B9A7-7E0B-7588-B77F3827E0D1}"/>
                </a:ext>
              </a:extLst>
            </p:cNvPr>
            <p:cNvSpPr/>
            <p:nvPr/>
          </p:nvSpPr>
          <p:spPr>
            <a:xfrm>
              <a:off x="3664362" y="6196073"/>
              <a:ext cx="8260" cy="8260"/>
            </a:xfrm>
            <a:custGeom>
              <a:avLst/>
              <a:gdLst>
                <a:gd name="connsiteX0" fmla="*/ 8261 w 8260"/>
                <a:gd name="connsiteY0" fmla="*/ 8261 h 8260"/>
                <a:gd name="connsiteX1" fmla="*/ 0 w 8260"/>
                <a:gd name="connsiteY1" fmla="*/ 0 h 8260"/>
              </a:gdLst>
              <a:ahLst/>
              <a:cxnLst>
                <a:cxn ang="0">
                  <a:pos x="connsiteX0" y="connsiteY0"/>
                </a:cxn>
                <a:cxn ang="0">
                  <a:pos x="connsiteX1" y="connsiteY1"/>
                </a:cxn>
              </a:cxnLst>
              <a:rect l="l" t="t" r="r" b="b"/>
              <a:pathLst>
                <a:path w="8260" h="8260">
                  <a:moveTo>
                    <a:pt x="8261" y="8261"/>
                  </a:moveTo>
                  <a:lnTo>
                    <a:pt x="0" y="0"/>
                  </a:lnTo>
                </a:path>
              </a:pathLst>
            </a:custGeom>
            <a:ln w="12700" cap="rnd">
              <a:solidFill>
                <a:schemeClr val="bg1"/>
              </a:solidFill>
              <a:prstDash val="solid"/>
              <a:round/>
            </a:ln>
          </p:spPr>
          <p:txBody>
            <a:bodyPr rtlCol="0" anchor="ctr"/>
            <a:lstStyle/>
            <a:p>
              <a:endParaRPr lang="en-US"/>
            </a:p>
          </p:txBody>
        </p:sp>
        <p:sp>
          <p:nvSpPr>
            <p:cNvPr id="57" name="Freeform 503">
              <a:extLst>
                <a:ext uri="{FF2B5EF4-FFF2-40B4-BE49-F238E27FC236}">
                  <a16:creationId xmlns:a16="http://schemas.microsoft.com/office/drawing/2014/main" id="{AB77E625-F158-4C12-F6AF-BDD9B23D5FCF}"/>
                </a:ext>
              </a:extLst>
            </p:cNvPr>
            <p:cNvSpPr/>
            <p:nvPr/>
          </p:nvSpPr>
          <p:spPr>
            <a:xfrm>
              <a:off x="3618928" y="6266290"/>
              <a:ext cx="8260" cy="16521"/>
            </a:xfrm>
            <a:custGeom>
              <a:avLst/>
              <a:gdLst>
                <a:gd name="connsiteX0" fmla="*/ 0 w 8260"/>
                <a:gd name="connsiteY0" fmla="*/ 0 h 16521"/>
                <a:gd name="connsiteX1" fmla="*/ 0 w 8260"/>
                <a:gd name="connsiteY1" fmla="*/ 16522 h 16521"/>
              </a:gdLst>
              <a:ahLst/>
              <a:cxnLst>
                <a:cxn ang="0">
                  <a:pos x="connsiteX0" y="connsiteY0"/>
                </a:cxn>
                <a:cxn ang="0">
                  <a:pos x="connsiteX1" y="connsiteY1"/>
                </a:cxn>
              </a:cxnLst>
              <a:rect l="l" t="t" r="r" b="b"/>
              <a:pathLst>
                <a:path w="8260" h="16521">
                  <a:moveTo>
                    <a:pt x="0" y="0"/>
                  </a:moveTo>
                  <a:lnTo>
                    <a:pt x="0" y="16522"/>
                  </a:lnTo>
                </a:path>
              </a:pathLst>
            </a:custGeom>
            <a:ln w="12700" cap="flat">
              <a:solidFill>
                <a:schemeClr val="bg1"/>
              </a:solidFill>
              <a:prstDash val="solid"/>
              <a:round/>
            </a:ln>
          </p:spPr>
          <p:txBody>
            <a:bodyPr rtlCol="0" anchor="ctr"/>
            <a:lstStyle/>
            <a:p>
              <a:endParaRPr lang="en-US"/>
            </a:p>
          </p:txBody>
        </p:sp>
        <p:sp>
          <p:nvSpPr>
            <p:cNvPr id="58" name="Freeform 504">
              <a:extLst>
                <a:ext uri="{FF2B5EF4-FFF2-40B4-BE49-F238E27FC236}">
                  <a16:creationId xmlns:a16="http://schemas.microsoft.com/office/drawing/2014/main" id="{9F15E1A8-1BFA-C568-72A3-1A6FC0AE4B2B}"/>
                </a:ext>
              </a:extLst>
            </p:cNvPr>
            <p:cNvSpPr/>
            <p:nvPr/>
          </p:nvSpPr>
          <p:spPr>
            <a:xfrm>
              <a:off x="3627189" y="6291072"/>
              <a:ext cx="16521" cy="8260"/>
            </a:xfrm>
            <a:custGeom>
              <a:avLst/>
              <a:gdLst>
                <a:gd name="connsiteX0" fmla="*/ 0 w 16521"/>
                <a:gd name="connsiteY0" fmla="*/ 0 h 8260"/>
                <a:gd name="connsiteX1" fmla="*/ 16522 w 16521"/>
                <a:gd name="connsiteY1" fmla="*/ 0 h 8260"/>
              </a:gdLst>
              <a:ahLst/>
              <a:cxnLst>
                <a:cxn ang="0">
                  <a:pos x="connsiteX0" y="connsiteY0"/>
                </a:cxn>
                <a:cxn ang="0">
                  <a:pos x="connsiteX1" y="connsiteY1"/>
                </a:cxn>
              </a:cxnLst>
              <a:rect l="l" t="t" r="r" b="b"/>
              <a:pathLst>
                <a:path w="16521" h="8260">
                  <a:moveTo>
                    <a:pt x="0" y="0"/>
                  </a:moveTo>
                  <a:lnTo>
                    <a:pt x="16522" y="0"/>
                  </a:lnTo>
                </a:path>
              </a:pathLst>
            </a:custGeom>
            <a:ln w="12700" cap="flat">
              <a:solidFill>
                <a:schemeClr val="bg1"/>
              </a:solidFill>
              <a:prstDash val="solid"/>
              <a:round/>
            </a:ln>
          </p:spPr>
          <p:txBody>
            <a:bodyPr rtlCol="0" anchor="ctr"/>
            <a:lstStyle/>
            <a:p>
              <a:endParaRPr lang="en-US"/>
            </a:p>
          </p:txBody>
        </p:sp>
        <p:sp>
          <p:nvSpPr>
            <p:cNvPr id="59" name="Freeform 505">
              <a:extLst>
                <a:ext uri="{FF2B5EF4-FFF2-40B4-BE49-F238E27FC236}">
                  <a16:creationId xmlns:a16="http://schemas.microsoft.com/office/drawing/2014/main" id="{EECF2D0C-33C3-F03F-A92A-05BDA9D79748}"/>
                </a:ext>
              </a:extLst>
            </p:cNvPr>
            <p:cNvSpPr/>
            <p:nvPr/>
          </p:nvSpPr>
          <p:spPr>
            <a:xfrm>
              <a:off x="3618928" y="6299333"/>
              <a:ext cx="8260" cy="16521"/>
            </a:xfrm>
            <a:custGeom>
              <a:avLst/>
              <a:gdLst>
                <a:gd name="connsiteX0" fmla="*/ 0 w 8260"/>
                <a:gd name="connsiteY0" fmla="*/ 0 h 16521"/>
                <a:gd name="connsiteX1" fmla="*/ 0 w 8260"/>
                <a:gd name="connsiteY1" fmla="*/ 16522 h 16521"/>
              </a:gdLst>
              <a:ahLst/>
              <a:cxnLst>
                <a:cxn ang="0">
                  <a:pos x="connsiteX0" y="connsiteY0"/>
                </a:cxn>
                <a:cxn ang="0">
                  <a:pos x="connsiteX1" y="connsiteY1"/>
                </a:cxn>
              </a:cxnLst>
              <a:rect l="l" t="t" r="r" b="b"/>
              <a:pathLst>
                <a:path w="8260" h="16521">
                  <a:moveTo>
                    <a:pt x="0" y="0"/>
                  </a:moveTo>
                  <a:lnTo>
                    <a:pt x="0" y="16522"/>
                  </a:lnTo>
                </a:path>
              </a:pathLst>
            </a:custGeom>
            <a:ln w="12700" cap="flat">
              <a:solidFill>
                <a:schemeClr val="bg1"/>
              </a:solidFill>
              <a:prstDash val="solid"/>
              <a:round/>
            </a:ln>
          </p:spPr>
          <p:txBody>
            <a:bodyPr rtlCol="0" anchor="ctr"/>
            <a:lstStyle/>
            <a:p>
              <a:endParaRPr lang="en-US"/>
            </a:p>
          </p:txBody>
        </p:sp>
        <p:sp>
          <p:nvSpPr>
            <p:cNvPr id="60" name="Freeform 506">
              <a:extLst>
                <a:ext uri="{FF2B5EF4-FFF2-40B4-BE49-F238E27FC236}">
                  <a16:creationId xmlns:a16="http://schemas.microsoft.com/office/drawing/2014/main" id="{1D459B8C-F8C1-0BCF-2D25-CD1B68E194C4}"/>
                </a:ext>
              </a:extLst>
            </p:cNvPr>
            <p:cNvSpPr/>
            <p:nvPr/>
          </p:nvSpPr>
          <p:spPr>
            <a:xfrm>
              <a:off x="3594146" y="6291072"/>
              <a:ext cx="16521" cy="8260"/>
            </a:xfrm>
            <a:custGeom>
              <a:avLst/>
              <a:gdLst>
                <a:gd name="connsiteX0" fmla="*/ 16522 w 16521"/>
                <a:gd name="connsiteY0" fmla="*/ 0 h 8260"/>
                <a:gd name="connsiteX1" fmla="*/ 0 w 16521"/>
                <a:gd name="connsiteY1" fmla="*/ 0 h 8260"/>
              </a:gdLst>
              <a:ahLst/>
              <a:cxnLst>
                <a:cxn ang="0">
                  <a:pos x="connsiteX0" y="connsiteY0"/>
                </a:cxn>
                <a:cxn ang="0">
                  <a:pos x="connsiteX1" y="connsiteY1"/>
                </a:cxn>
              </a:cxnLst>
              <a:rect l="l" t="t" r="r" b="b"/>
              <a:pathLst>
                <a:path w="16521" h="8260">
                  <a:moveTo>
                    <a:pt x="16522" y="0"/>
                  </a:moveTo>
                  <a:lnTo>
                    <a:pt x="0" y="0"/>
                  </a:lnTo>
                </a:path>
              </a:pathLst>
            </a:custGeom>
            <a:ln w="12700" cap="flat">
              <a:solidFill>
                <a:schemeClr val="bg1"/>
              </a:solidFill>
              <a:prstDash val="solid"/>
              <a:round/>
            </a:ln>
          </p:spPr>
          <p:txBody>
            <a:bodyPr rtlCol="0" anchor="ctr"/>
            <a:lstStyle/>
            <a:p>
              <a:endParaRPr lang="en-US"/>
            </a:p>
          </p:txBody>
        </p:sp>
        <p:sp>
          <p:nvSpPr>
            <p:cNvPr id="61" name="Freeform 507">
              <a:extLst>
                <a:ext uri="{FF2B5EF4-FFF2-40B4-BE49-F238E27FC236}">
                  <a16:creationId xmlns:a16="http://schemas.microsoft.com/office/drawing/2014/main" id="{61275290-96CA-833A-9158-99BF5BD2505E}"/>
                </a:ext>
              </a:extLst>
            </p:cNvPr>
            <p:cNvSpPr/>
            <p:nvPr/>
          </p:nvSpPr>
          <p:spPr>
            <a:xfrm>
              <a:off x="3651971" y="6291072"/>
              <a:ext cx="66086" cy="198258"/>
            </a:xfrm>
            <a:custGeom>
              <a:avLst/>
              <a:gdLst>
                <a:gd name="connsiteX0" fmla="*/ 66019 w 66086"/>
                <a:gd name="connsiteY0" fmla="*/ -115 h 198258"/>
                <a:gd name="connsiteX1" fmla="*/ 53297 w 66086"/>
                <a:gd name="connsiteY1" fmla="*/ 6246 h 198258"/>
                <a:gd name="connsiteX2" fmla="*/ 12572 w 66086"/>
                <a:gd name="connsiteY2" fmla="*/ 65723 h 198258"/>
                <a:gd name="connsiteX3" fmla="*/ -67 w 66086"/>
                <a:gd name="connsiteY3" fmla="*/ 198143 h 198258"/>
              </a:gdLst>
              <a:ahLst/>
              <a:cxnLst>
                <a:cxn ang="0">
                  <a:pos x="connsiteX0" y="connsiteY0"/>
                </a:cxn>
                <a:cxn ang="0">
                  <a:pos x="connsiteX1" y="connsiteY1"/>
                </a:cxn>
                <a:cxn ang="0">
                  <a:pos x="connsiteX2" y="connsiteY2"/>
                </a:cxn>
                <a:cxn ang="0">
                  <a:pos x="connsiteX3" y="connsiteY3"/>
                </a:cxn>
              </a:cxnLst>
              <a:rect l="l" t="t" r="r" b="b"/>
              <a:pathLst>
                <a:path w="66086" h="198258">
                  <a:moveTo>
                    <a:pt x="66019" y="-115"/>
                  </a:moveTo>
                  <a:lnTo>
                    <a:pt x="53297" y="6246"/>
                  </a:lnTo>
                  <a:cubicBezTo>
                    <a:pt x="30374" y="17728"/>
                    <a:pt x="14984" y="40206"/>
                    <a:pt x="12572" y="65723"/>
                  </a:cubicBezTo>
                  <a:lnTo>
                    <a:pt x="-67" y="198143"/>
                  </a:lnTo>
                </a:path>
              </a:pathLst>
            </a:custGeom>
            <a:noFill/>
            <a:ln w="12700" cap="rnd">
              <a:solidFill>
                <a:schemeClr val="bg1"/>
              </a:solidFill>
              <a:prstDash val="solid"/>
              <a:round/>
            </a:ln>
          </p:spPr>
          <p:txBody>
            <a:bodyPr rtlCol="0" anchor="ctr"/>
            <a:lstStyle/>
            <a:p>
              <a:endParaRPr lang="en-US"/>
            </a:p>
          </p:txBody>
        </p:sp>
        <p:sp>
          <p:nvSpPr>
            <p:cNvPr id="62" name="Freeform 508">
              <a:extLst>
                <a:ext uri="{FF2B5EF4-FFF2-40B4-BE49-F238E27FC236}">
                  <a16:creationId xmlns:a16="http://schemas.microsoft.com/office/drawing/2014/main" id="{0A886896-DDE8-A742-96FA-266C76AC673D}"/>
                </a:ext>
              </a:extLst>
            </p:cNvPr>
            <p:cNvSpPr/>
            <p:nvPr/>
          </p:nvSpPr>
          <p:spPr>
            <a:xfrm>
              <a:off x="3899794" y="5977163"/>
              <a:ext cx="66086" cy="90893"/>
            </a:xfrm>
            <a:custGeom>
              <a:avLst/>
              <a:gdLst>
                <a:gd name="connsiteX0" fmla="*/ -67 w 66086"/>
                <a:gd name="connsiteY0" fmla="*/ 57710 h 90893"/>
                <a:gd name="connsiteX1" fmla="*/ 32951 w 66086"/>
                <a:gd name="connsiteY1" fmla="*/ 90778 h 90893"/>
                <a:gd name="connsiteX2" fmla="*/ 66019 w 66086"/>
                <a:gd name="connsiteY2" fmla="*/ 57760 h 90893"/>
                <a:gd name="connsiteX3" fmla="*/ 39832 w 66086"/>
                <a:gd name="connsiteY3" fmla="*/ 25411 h 90893"/>
                <a:gd name="connsiteX4" fmla="*/ 32976 w 66086"/>
                <a:gd name="connsiteY4" fmla="*/ 17150 h 90893"/>
                <a:gd name="connsiteX5" fmla="*/ 32976 w 66086"/>
                <a:gd name="connsiteY5" fmla="*/ -115 h 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6" h="90893">
                  <a:moveTo>
                    <a:pt x="-67" y="57710"/>
                  </a:moveTo>
                  <a:cubicBezTo>
                    <a:pt x="-84" y="75958"/>
                    <a:pt x="14703" y="90762"/>
                    <a:pt x="32951" y="90778"/>
                  </a:cubicBezTo>
                  <a:cubicBezTo>
                    <a:pt x="51199" y="90795"/>
                    <a:pt x="66002" y="76008"/>
                    <a:pt x="66019" y="57760"/>
                  </a:cubicBezTo>
                  <a:cubicBezTo>
                    <a:pt x="66027" y="42139"/>
                    <a:pt x="55106" y="28649"/>
                    <a:pt x="39832" y="25411"/>
                  </a:cubicBezTo>
                  <a:cubicBezTo>
                    <a:pt x="35826" y="24717"/>
                    <a:pt x="32918" y="21214"/>
                    <a:pt x="32976" y="17150"/>
                  </a:cubicBezTo>
                  <a:lnTo>
                    <a:pt x="32976" y="-115"/>
                  </a:lnTo>
                </a:path>
              </a:pathLst>
            </a:custGeom>
            <a:noFill/>
            <a:ln w="12700" cap="rnd">
              <a:solidFill>
                <a:schemeClr val="bg1"/>
              </a:solidFill>
              <a:prstDash val="solid"/>
              <a:round/>
            </a:ln>
          </p:spPr>
          <p:txBody>
            <a:bodyPr rtlCol="0" anchor="ctr"/>
            <a:lstStyle/>
            <a:p>
              <a:endParaRPr lang="en-US"/>
            </a:p>
          </p:txBody>
        </p:sp>
        <p:sp>
          <p:nvSpPr>
            <p:cNvPr id="63" name="Freeform 509">
              <a:extLst>
                <a:ext uri="{FF2B5EF4-FFF2-40B4-BE49-F238E27FC236}">
                  <a16:creationId xmlns:a16="http://schemas.microsoft.com/office/drawing/2014/main" id="{6F02CF79-E29D-5907-D951-57919D377185}"/>
                </a:ext>
              </a:extLst>
            </p:cNvPr>
            <p:cNvSpPr/>
            <p:nvPr/>
          </p:nvSpPr>
          <p:spPr>
            <a:xfrm>
              <a:off x="3932837" y="5968903"/>
              <a:ext cx="8260" cy="16521"/>
            </a:xfrm>
            <a:custGeom>
              <a:avLst/>
              <a:gdLst>
                <a:gd name="connsiteX0" fmla="*/ 0 w 8260"/>
                <a:gd name="connsiteY0" fmla="*/ 0 h 16521"/>
                <a:gd name="connsiteX1" fmla="*/ 0 w 8260"/>
                <a:gd name="connsiteY1" fmla="*/ 16522 h 16521"/>
              </a:gdLst>
              <a:ahLst/>
              <a:cxnLst>
                <a:cxn ang="0">
                  <a:pos x="connsiteX0" y="connsiteY0"/>
                </a:cxn>
                <a:cxn ang="0">
                  <a:pos x="connsiteX1" y="connsiteY1"/>
                </a:cxn>
              </a:cxnLst>
              <a:rect l="l" t="t" r="r" b="b"/>
              <a:pathLst>
                <a:path w="8260" h="16521">
                  <a:moveTo>
                    <a:pt x="0" y="0"/>
                  </a:moveTo>
                  <a:lnTo>
                    <a:pt x="0" y="16522"/>
                  </a:lnTo>
                </a:path>
              </a:pathLst>
            </a:custGeom>
            <a:ln w="12700" cap="flat">
              <a:solidFill>
                <a:schemeClr val="bg1"/>
              </a:solidFill>
              <a:prstDash val="solid"/>
              <a:round/>
            </a:ln>
          </p:spPr>
          <p:txBody>
            <a:bodyPr rtlCol="0" anchor="ctr"/>
            <a:lstStyle/>
            <a:p>
              <a:endParaRPr lang="en-US"/>
            </a:p>
          </p:txBody>
        </p:sp>
      </p:grpSp>
      <p:grpSp>
        <p:nvGrpSpPr>
          <p:cNvPr id="64" name="Group 63">
            <a:extLst>
              <a:ext uri="{FF2B5EF4-FFF2-40B4-BE49-F238E27FC236}">
                <a16:creationId xmlns:a16="http://schemas.microsoft.com/office/drawing/2014/main" id="{F599AE9E-D39B-D47C-7254-63535EC8144B}"/>
              </a:ext>
            </a:extLst>
          </p:cNvPr>
          <p:cNvGrpSpPr/>
          <p:nvPr/>
        </p:nvGrpSpPr>
        <p:grpSpPr>
          <a:xfrm>
            <a:off x="9763057" y="5774713"/>
            <a:ext cx="421892" cy="422029"/>
            <a:chOff x="4268641" y="3327446"/>
            <a:chExt cx="592403" cy="592595"/>
          </a:xfrm>
        </p:grpSpPr>
        <p:sp>
          <p:nvSpPr>
            <p:cNvPr id="65" name="Freeform 415">
              <a:extLst>
                <a:ext uri="{FF2B5EF4-FFF2-40B4-BE49-F238E27FC236}">
                  <a16:creationId xmlns:a16="http://schemas.microsoft.com/office/drawing/2014/main" id="{82A6E1F4-527A-4F2E-ECF6-58E17B3EC5BE}"/>
                </a:ext>
              </a:extLst>
            </p:cNvPr>
            <p:cNvSpPr/>
            <p:nvPr/>
          </p:nvSpPr>
          <p:spPr>
            <a:xfrm>
              <a:off x="4268641" y="3327446"/>
              <a:ext cx="379211" cy="296297"/>
            </a:xfrm>
            <a:custGeom>
              <a:avLst/>
              <a:gdLst>
                <a:gd name="connsiteX0" fmla="*/ 377712 w 379211"/>
                <a:gd name="connsiteY0" fmla="*/ 159018 h 296297"/>
                <a:gd name="connsiteX1" fmla="*/ 320470 w 379211"/>
                <a:gd name="connsiteY1" fmla="*/ 193750 h 296297"/>
                <a:gd name="connsiteX2" fmla="*/ 296092 w 379211"/>
                <a:gd name="connsiteY2" fmla="*/ 178935 h 296297"/>
                <a:gd name="connsiteX3" fmla="*/ 296092 w 379211"/>
                <a:gd name="connsiteY3" fmla="*/ 295809 h 296297"/>
                <a:gd name="connsiteX4" fmla="*/ 179281 w 379211"/>
                <a:gd name="connsiteY4" fmla="*/ 295809 h 296297"/>
                <a:gd name="connsiteX5" fmla="*/ 193973 w 379211"/>
                <a:gd name="connsiteY5" fmla="*/ 248542 h 296297"/>
                <a:gd name="connsiteX6" fmla="*/ 159346 w 379211"/>
                <a:gd name="connsiteY6" fmla="*/ 214162 h 296297"/>
                <a:gd name="connsiteX7" fmla="*/ 101963 w 379211"/>
                <a:gd name="connsiteY7" fmla="*/ 248801 h 296297"/>
                <a:gd name="connsiteX8" fmla="*/ 116702 w 379211"/>
                <a:gd name="connsiteY8" fmla="*/ 295809 h 296297"/>
                <a:gd name="connsiteX9" fmla="*/ -110 w 379211"/>
                <a:gd name="connsiteY9" fmla="*/ 295809 h 296297"/>
                <a:gd name="connsiteX10" fmla="*/ -110 w 379211"/>
                <a:gd name="connsiteY10" fmla="*/ 46918 h 296297"/>
                <a:gd name="connsiteX11" fmla="*/ 47283 w 379211"/>
                <a:gd name="connsiteY11" fmla="*/ -489 h 296297"/>
                <a:gd name="connsiteX12" fmla="*/ 296092 w 379211"/>
                <a:gd name="connsiteY12" fmla="*/ -489 h 296297"/>
                <a:gd name="connsiteX13" fmla="*/ 296092 w 379211"/>
                <a:gd name="connsiteY13" fmla="*/ 116407 h 296297"/>
                <a:gd name="connsiteX14" fmla="*/ 362973 w 379211"/>
                <a:gd name="connsiteY14" fmla="*/ 112057 h 296297"/>
                <a:gd name="connsiteX15" fmla="*/ 377712 w 379211"/>
                <a:gd name="connsiteY15" fmla="*/ 159065 h 2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211" h="296297">
                  <a:moveTo>
                    <a:pt x="377712" y="159018"/>
                  </a:moveTo>
                  <a:cubicBezTo>
                    <a:pt x="371483" y="184415"/>
                    <a:pt x="345859" y="199982"/>
                    <a:pt x="320470" y="193750"/>
                  </a:cubicBezTo>
                  <a:cubicBezTo>
                    <a:pt x="311020" y="191446"/>
                    <a:pt x="302510" y="186272"/>
                    <a:pt x="296092" y="178935"/>
                  </a:cubicBezTo>
                  <a:lnTo>
                    <a:pt x="296092" y="295809"/>
                  </a:lnTo>
                  <a:lnTo>
                    <a:pt x="179281" y="295809"/>
                  </a:lnTo>
                  <a:cubicBezTo>
                    <a:pt x="192657" y="284051"/>
                    <a:pt x="198322" y="265803"/>
                    <a:pt x="193973" y="248542"/>
                  </a:cubicBezTo>
                  <a:cubicBezTo>
                    <a:pt x="189742" y="231516"/>
                    <a:pt x="176389" y="218277"/>
                    <a:pt x="159346" y="214162"/>
                  </a:cubicBezTo>
                  <a:cubicBezTo>
                    <a:pt x="133934" y="207883"/>
                    <a:pt x="108239" y="223380"/>
                    <a:pt x="101963" y="248801"/>
                  </a:cubicBezTo>
                  <a:cubicBezTo>
                    <a:pt x="97708" y="265991"/>
                    <a:pt x="103397" y="284121"/>
                    <a:pt x="116702" y="295809"/>
                  </a:cubicBezTo>
                  <a:lnTo>
                    <a:pt x="-110" y="295809"/>
                  </a:lnTo>
                  <a:lnTo>
                    <a:pt x="-110" y="46918"/>
                  </a:lnTo>
                  <a:cubicBezTo>
                    <a:pt x="-110" y="20745"/>
                    <a:pt x="21118" y="-489"/>
                    <a:pt x="47283" y="-489"/>
                  </a:cubicBezTo>
                  <a:lnTo>
                    <a:pt x="296092" y="-489"/>
                  </a:lnTo>
                  <a:lnTo>
                    <a:pt x="296092" y="116407"/>
                  </a:lnTo>
                  <a:cubicBezTo>
                    <a:pt x="313371" y="96725"/>
                    <a:pt x="343297" y="94796"/>
                    <a:pt x="362973" y="112057"/>
                  </a:cubicBezTo>
                  <a:cubicBezTo>
                    <a:pt x="376279" y="123744"/>
                    <a:pt x="381968" y="141875"/>
                    <a:pt x="377712" y="159065"/>
                  </a:cubicBezTo>
                  <a:close/>
                </a:path>
              </a:pathLst>
            </a:custGeom>
            <a:noFill/>
            <a:ln w="12700" cap="rnd">
              <a:solidFill>
                <a:schemeClr val="bg1"/>
              </a:solidFill>
              <a:prstDash val="solid"/>
              <a:round/>
            </a:ln>
          </p:spPr>
          <p:txBody>
            <a:bodyPr rtlCol="0" anchor="ctr"/>
            <a:lstStyle/>
            <a:p>
              <a:endParaRPr lang="en-US"/>
            </a:p>
          </p:txBody>
        </p:sp>
        <p:sp>
          <p:nvSpPr>
            <p:cNvPr id="66" name="Freeform 416">
              <a:extLst>
                <a:ext uri="{FF2B5EF4-FFF2-40B4-BE49-F238E27FC236}">
                  <a16:creationId xmlns:a16="http://schemas.microsoft.com/office/drawing/2014/main" id="{4F91E476-ADFE-3FA3-4D06-21D3FE4C3C47}"/>
                </a:ext>
              </a:extLst>
            </p:cNvPr>
            <p:cNvSpPr/>
            <p:nvPr/>
          </p:nvSpPr>
          <p:spPr>
            <a:xfrm>
              <a:off x="4564843" y="3623744"/>
              <a:ext cx="106632" cy="106667"/>
            </a:xfrm>
            <a:custGeom>
              <a:avLst/>
              <a:gdLst>
                <a:gd name="connsiteX0" fmla="*/ 0 w 106632"/>
                <a:gd name="connsiteY0" fmla="*/ 106667 h 106667"/>
                <a:gd name="connsiteX1" fmla="*/ 0 w 106632"/>
                <a:gd name="connsiteY1" fmla="*/ 0 h 106667"/>
                <a:gd name="connsiteX2" fmla="*/ 106633 w 106632"/>
                <a:gd name="connsiteY2" fmla="*/ 0 h 106667"/>
              </a:gdLst>
              <a:ahLst/>
              <a:cxnLst>
                <a:cxn ang="0">
                  <a:pos x="connsiteX0" y="connsiteY0"/>
                </a:cxn>
                <a:cxn ang="0">
                  <a:pos x="connsiteX1" y="connsiteY1"/>
                </a:cxn>
                <a:cxn ang="0">
                  <a:pos x="connsiteX2" y="connsiteY2"/>
                </a:cxn>
              </a:cxnLst>
              <a:rect l="l" t="t" r="r" b="b"/>
              <a:pathLst>
                <a:path w="106632" h="106667">
                  <a:moveTo>
                    <a:pt x="0" y="106667"/>
                  </a:moveTo>
                  <a:lnTo>
                    <a:pt x="0" y="0"/>
                  </a:lnTo>
                  <a:lnTo>
                    <a:pt x="106633" y="0"/>
                  </a:lnTo>
                </a:path>
              </a:pathLst>
            </a:custGeom>
            <a:noFill/>
            <a:ln w="12700" cap="rnd">
              <a:solidFill>
                <a:schemeClr val="bg1"/>
              </a:solidFill>
              <a:prstDash val="solid"/>
              <a:round/>
            </a:ln>
          </p:spPr>
          <p:txBody>
            <a:bodyPr rtlCol="0" anchor="ctr"/>
            <a:lstStyle/>
            <a:p>
              <a:endParaRPr lang="en-US"/>
            </a:p>
          </p:txBody>
        </p:sp>
        <p:sp>
          <p:nvSpPr>
            <p:cNvPr id="67" name="Freeform 417">
              <a:extLst>
                <a:ext uri="{FF2B5EF4-FFF2-40B4-BE49-F238E27FC236}">
                  <a16:creationId xmlns:a16="http://schemas.microsoft.com/office/drawing/2014/main" id="{4F6BD7F8-E992-6055-E930-A71B1D12DDC2}"/>
                </a:ext>
              </a:extLst>
            </p:cNvPr>
            <p:cNvSpPr/>
            <p:nvPr/>
          </p:nvSpPr>
          <p:spPr>
            <a:xfrm>
              <a:off x="4564843" y="3623744"/>
              <a:ext cx="296201" cy="296297"/>
            </a:xfrm>
            <a:custGeom>
              <a:avLst/>
              <a:gdLst>
                <a:gd name="connsiteX0" fmla="*/ 189460 w 296201"/>
                <a:gd name="connsiteY0" fmla="*/ -489 h 296297"/>
                <a:gd name="connsiteX1" fmla="*/ 296092 w 296201"/>
                <a:gd name="connsiteY1" fmla="*/ -489 h 296297"/>
                <a:gd name="connsiteX2" fmla="*/ 296092 w 296201"/>
                <a:gd name="connsiteY2" fmla="*/ 248401 h 296297"/>
                <a:gd name="connsiteX3" fmla="*/ 248700 w 296201"/>
                <a:gd name="connsiteY3" fmla="*/ 295809 h 296297"/>
                <a:gd name="connsiteX4" fmla="*/ -110 w 296201"/>
                <a:gd name="connsiteY4" fmla="*/ 295809 h 296297"/>
                <a:gd name="connsiteX5" fmla="*/ -110 w 296201"/>
                <a:gd name="connsiteY5" fmla="*/ 189141 h 2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01" h="296297">
                  <a:moveTo>
                    <a:pt x="189460" y="-489"/>
                  </a:moveTo>
                  <a:lnTo>
                    <a:pt x="296092" y="-489"/>
                  </a:lnTo>
                  <a:lnTo>
                    <a:pt x="296092" y="248401"/>
                  </a:lnTo>
                  <a:cubicBezTo>
                    <a:pt x="296069" y="274574"/>
                    <a:pt x="274865" y="295785"/>
                    <a:pt x="248700" y="295809"/>
                  </a:cubicBezTo>
                  <a:lnTo>
                    <a:pt x="-110" y="295809"/>
                  </a:lnTo>
                  <a:lnTo>
                    <a:pt x="-110" y="189141"/>
                  </a:lnTo>
                </a:path>
              </a:pathLst>
            </a:custGeom>
            <a:noFill/>
            <a:ln w="12700" cap="rnd">
              <a:solidFill>
                <a:schemeClr val="bg1"/>
              </a:solidFill>
              <a:prstDash val="solid"/>
              <a:round/>
            </a:ln>
          </p:spPr>
          <p:txBody>
            <a:bodyPr rtlCol="0" anchor="ctr"/>
            <a:lstStyle/>
            <a:p>
              <a:endParaRPr lang="en-US"/>
            </a:p>
          </p:txBody>
        </p:sp>
        <p:sp>
          <p:nvSpPr>
            <p:cNvPr id="68" name="Freeform 418">
              <a:extLst>
                <a:ext uri="{FF2B5EF4-FFF2-40B4-BE49-F238E27FC236}">
                  <a16:creationId xmlns:a16="http://schemas.microsoft.com/office/drawing/2014/main" id="{E267B9F0-6B2B-A651-CED3-4D245858DDB4}"/>
                </a:ext>
              </a:extLst>
            </p:cNvPr>
            <p:cNvSpPr/>
            <p:nvPr/>
          </p:nvSpPr>
          <p:spPr>
            <a:xfrm>
              <a:off x="4564843" y="3327446"/>
              <a:ext cx="296201" cy="379516"/>
            </a:xfrm>
            <a:custGeom>
              <a:avLst/>
              <a:gdLst>
                <a:gd name="connsiteX0" fmla="*/ -110 w 296201"/>
                <a:gd name="connsiteY0" fmla="*/ 189141 h 379516"/>
                <a:gd name="connsiteX1" fmla="*/ -110 w 296201"/>
                <a:gd name="connsiteY1" fmla="*/ 295809 h 379516"/>
                <a:gd name="connsiteX2" fmla="*/ 116937 w 296201"/>
                <a:gd name="connsiteY2" fmla="*/ 295809 h 379516"/>
                <a:gd name="connsiteX3" fmla="*/ 112189 w 296201"/>
                <a:gd name="connsiteY3" fmla="*/ 362687 h 379516"/>
                <a:gd name="connsiteX4" fmla="*/ 179046 w 296201"/>
                <a:gd name="connsiteY4" fmla="*/ 367437 h 379516"/>
                <a:gd name="connsiteX5" fmla="*/ 183794 w 296201"/>
                <a:gd name="connsiteY5" fmla="*/ 300559 h 379516"/>
                <a:gd name="connsiteX6" fmla="*/ 179046 w 296201"/>
                <a:gd name="connsiteY6" fmla="*/ 295809 h 379516"/>
                <a:gd name="connsiteX7" fmla="*/ 296092 w 296201"/>
                <a:gd name="connsiteY7" fmla="*/ 295809 h 379516"/>
                <a:gd name="connsiteX8" fmla="*/ 296092 w 296201"/>
                <a:gd name="connsiteY8" fmla="*/ 46918 h 379516"/>
                <a:gd name="connsiteX9" fmla="*/ 248700 w 296201"/>
                <a:gd name="connsiteY9" fmla="*/ -489 h 379516"/>
                <a:gd name="connsiteX10" fmla="*/ -110 w 296201"/>
                <a:gd name="connsiteY10" fmla="*/ -489 h 379516"/>
                <a:gd name="connsiteX11" fmla="*/ -110 w 296201"/>
                <a:gd name="connsiteY11" fmla="*/ 106178 h 37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201" h="379516">
                  <a:moveTo>
                    <a:pt x="-110" y="189141"/>
                  </a:moveTo>
                  <a:lnTo>
                    <a:pt x="-110" y="295809"/>
                  </a:lnTo>
                  <a:lnTo>
                    <a:pt x="116937" y="295809"/>
                  </a:lnTo>
                  <a:cubicBezTo>
                    <a:pt x="97167" y="312975"/>
                    <a:pt x="95051" y="342910"/>
                    <a:pt x="112189" y="362687"/>
                  </a:cubicBezTo>
                  <a:cubicBezTo>
                    <a:pt x="129349" y="382464"/>
                    <a:pt x="159275" y="384580"/>
                    <a:pt x="179046" y="367437"/>
                  </a:cubicBezTo>
                  <a:cubicBezTo>
                    <a:pt x="198816" y="350271"/>
                    <a:pt x="200932" y="320335"/>
                    <a:pt x="183794" y="300559"/>
                  </a:cubicBezTo>
                  <a:cubicBezTo>
                    <a:pt x="182313" y="298866"/>
                    <a:pt x="180738" y="297267"/>
                    <a:pt x="179046" y="295809"/>
                  </a:cubicBezTo>
                  <a:lnTo>
                    <a:pt x="296092" y="295809"/>
                  </a:lnTo>
                  <a:lnTo>
                    <a:pt x="296092" y="46918"/>
                  </a:lnTo>
                  <a:cubicBezTo>
                    <a:pt x="296092" y="20745"/>
                    <a:pt x="274865" y="-489"/>
                    <a:pt x="248700" y="-489"/>
                  </a:cubicBezTo>
                  <a:lnTo>
                    <a:pt x="-110" y="-489"/>
                  </a:lnTo>
                  <a:lnTo>
                    <a:pt x="-110" y="106178"/>
                  </a:lnTo>
                </a:path>
              </a:pathLst>
            </a:custGeom>
            <a:noFill/>
            <a:ln w="12700" cap="rnd">
              <a:solidFill>
                <a:schemeClr val="bg1"/>
              </a:solidFill>
              <a:prstDash val="solid"/>
              <a:round/>
            </a:ln>
          </p:spPr>
          <p:txBody>
            <a:bodyPr rtlCol="0" anchor="ctr"/>
            <a:lstStyle/>
            <a:p>
              <a:endParaRPr lang="en-US"/>
            </a:p>
          </p:txBody>
        </p:sp>
        <p:sp>
          <p:nvSpPr>
            <p:cNvPr id="69" name="Freeform 419">
              <a:extLst>
                <a:ext uri="{FF2B5EF4-FFF2-40B4-BE49-F238E27FC236}">
                  <a16:creationId xmlns:a16="http://schemas.microsoft.com/office/drawing/2014/main" id="{7E45446C-155F-3760-EE40-A36B17A2D9B3}"/>
                </a:ext>
              </a:extLst>
            </p:cNvPr>
            <p:cNvSpPr/>
            <p:nvPr/>
          </p:nvSpPr>
          <p:spPr>
            <a:xfrm>
              <a:off x="4268641" y="3623744"/>
              <a:ext cx="379393" cy="296297"/>
            </a:xfrm>
            <a:custGeom>
              <a:avLst/>
              <a:gdLst>
                <a:gd name="connsiteX0" fmla="*/ 106523 w 379393"/>
                <a:gd name="connsiteY0" fmla="*/ -489 h 296297"/>
                <a:gd name="connsiteX1" fmla="*/ -110 w 379393"/>
                <a:gd name="connsiteY1" fmla="*/ -489 h 296297"/>
                <a:gd name="connsiteX2" fmla="*/ -110 w 379393"/>
                <a:gd name="connsiteY2" fmla="*/ 248401 h 296297"/>
                <a:gd name="connsiteX3" fmla="*/ 47283 w 379393"/>
                <a:gd name="connsiteY3" fmla="*/ 295809 h 296297"/>
                <a:gd name="connsiteX4" fmla="*/ 296092 w 379393"/>
                <a:gd name="connsiteY4" fmla="*/ 295809 h 296297"/>
                <a:gd name="connsiteX5" fmla="*/ 296092 w 379393"/>
                <a:gd name="connsiteY5" fmla="*/ 178724 h 296297"/>
                <a:gd name="connsiteX6" fmla="*/ 362949 w 379393"/>
                <a:gd name="connsiteY6" fmla="*/ 183474 h 296297"/>
                <a:gd name="connsiteX7" fmla="*/ 367698 w 379393"/>
                <a:gd name="connsiteY7" fmla="*/ 116595 h 296297"/>
                <a:gd name="connsiteX8" fmla="*/ 300841 w 379393"/>
                <a:gd name="connsiteY8" fmla="*/ 111845 h 296297"/>
                <a:gd name="connsiteX9" fmla="*/ 296092 w 379393"/>
                <a:gd name="connsiteY9" fmla="*/ 116595 h 296297"/>
                <a:gd name="connsiteX10" fmla="*/ 296092 w 379393"/>
                <a:gd name="connsiteY10" fmla="*/ -489 h 296297"/>
                <a:gd name="connsiteX11" fmla="*/ 189460 w 379393"/>
                <a:gd name="connsiteY11" fmla="*/ -489 h 2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393" h="296297">
                  <a:moveTo>
                    <a:pt x="106523" y="-489"/>
                  </a:moveTo>
                  <a:lnTo>
                    <a:pt x="-110" y="-489"/>
                  </a:lnTo>
                  <a:lnTo>
                    <a:pt x="-110" y="248401"/>
                  </a:lnTo>
                  <a:cubicBezTo>
                    <a:pt x="-86" y="274574"/>
                    <a:pt x="21118" y="295785"/>
                    <a:pt x="47283" y="295809"/>
                  </a:cubicBezTo>
                  <a:lnTo>
                    <a:pt x="296092" y="295809"/>
                  </a:lnTo>
                  <a:lnTo>
                    <a:pt x="296092" y="178724"/>
                  </a:lnTo>
                  <a:cubicBezTo>
                    <a:pt x="313253" y="198501"/>
                    <a:pt x="343179" y="200617"/>
                    <a:pt x="362949" y="183474"/>
                  </a:cubicBezTo>
                  <a:cubicBezTo>
                    <a:pt x="382720" y="166307"/>
                    <a:pt x="384836" y="136372"/>
                    <a:pt x="367698" y="116595"/>
                  </a:cubicBezTo>
                  <a:cubicBezTo>
                    <a:pt x="350537" y="96819"/>
                    <a:pt x="320612" y="94702"/>
                    <a:pt x="300841" y="111845"/>
                  </a:cubicBezTo>
                  <a:cubicBezTo>
                    <a:pt x="299149" y="113327"/>
                    <a:pt x="297550" y="114902"/>
                    <a:pt x="296092" y="116595"/>
                  </a:cubicBezTo>
                  <a:lnTo>
                    <a:pt x="296092" y="-489"/>
                  </a:lnTo>
                  <a:lnTo>
                    <a:pt x="189460" y="-489"/>
                  </a:lnTo>
                </a:path>
              </a:pathLst>
            </a:custGeom>
            <a:noFill/>
            <a:ln w="12700" cap="rnd">
              <a:solidFill>
                <a:schemeClr val="bg1"/>
              </a:solidFill>
              <a:prstDash val="solid"/>
              <a:round/>
            </a:ln>
          </p:spPr>
          <p:txBody>
            <a:bodyPr rtlCol="0" anchor="ctr"/>
            <a:lstStyle/>
            <a:p>
              <a:endParaRPr lang="en-US"/>
            </a:p>
          </p:txBody>
        </p:sp>
      </p:grpSp>
      <p:grpSp>
        <p:nvGrpSpPr>
          <p:cNvPr id="70" name="Graphic 4">
            <a:extLst>
              <a:ext uri="{FF2B5EF4-FFF2-40B4-BE49-F238E27FC236}">
                <a16:creationId xmlns:a16="http://schemas.microsoft.com/office/drawing/2014/main" id="{A9F0D260-652C-2A90-B528-B94B868CF713}"/>
              </a:ext>
            </a:extLst>
          </p:cNvPr>
          <p:cNvGrpSpPr/>
          <p:nvPr/>
        </p:nvGrpSpPr>
        <p:grpSpPr>
          <a:xfrm>
            <a:off x="9792507" y="1487237"/>
            <a:ext cx="565759" cy="498137"/>
            <a:chOff x="8952424" y="1479948"/>
            <a:chExt cx="565759" cy="498137"/>
          </a:xfrm>
          <a:noFill/>
        </p:grpSpPr>
        <p:sp>
          <p:nvSpPr>
            <p:cNvPr id="71" name="Freeform 178">
              <a:extLst>
                <a:ext uri="{FF2B5EF4-FFF2-40B4-BE49-F238E27FC236}">
                  <a16:creationId xmlns:a16="http://schemas.microsoft.com/office/drawing/2014/main" id="{4132C99A-9192-F006-6CE4-E24279415AC8}"/>
                </a:ext>
              </a:extLst>
            </p:cNvPr>
            <p:cNvSpPr/>
            <p:nvPr/>
          </p:nvSpPr>
          <p:spPr>
            <a:xfrm>
              <a:off x="9149340" y="1634186"/>
              <a:ext cx="171239" cy="189716"/>
            </a:xfrm>
            <a:custGeom>
              <a:avLst/>
              <a:gdLst>
                <a:gd name="connsiteX0" fmla="*/ 170353 w 171239"/>
                <a:gd name="connsiteY0" fmla="*/ -217 h 189716"/>
                <a:gd name="connsiteX1" fmla="*/ -886 w 171239"/>
                <a:gd name="connsiteY1" fmla="*/ 189500 h 189716"/>
              </a:gdLst>
              <a:ahLst/>
              <a:cxnLst>
                <a:cxn ang="0">
                  <a:pos x="connsiteX0" y="connsiteY0"/>
                </a:cxn>
                <a:cxn ang="0">
                  <a:pos x="connsiteX1" y="connsiteY1"/>
                </a:cxn>
              </a:cxnLst>
              <a:rect l="l" t="t" r="r" b="b"/>
              <a:pathLst>
                <a:path w="171239" h="189716">
                  <a:moveTo>
                    <a:pt x="170353" y="-217"/>
                  </a:moveTo>
                  <a:cubicBezTo>
                    <a:pt x="170353" y="94656"/>
                    <a:pt x="-886" y="94656"/>
                    <a:pt x="-886" y="189500"/>
                  </a:cubicBezTo>
                </a:path>
              </a:pathLst>
            </a:custGeom>
            <a:noFill/>
            <a:ln w="12700" cap="rnd">
              <a:solidFill>
                <a:schemeClr val="bg1"/>
              </a:solidFill>
              <a:prstDash val="solid"/>
              <a:round/>
            </a:ln>
          </p:spPr>
          <p:txBody>
            <a:bodyPr rtlCol="0" anchor="ctr"/>
            <a:lstStyle/>
            <a:p>
              <a:endParaRPr lang="en-US"/>
            </a:p>
          </p:txBody>
        </p:sp>
        <p:sp>
          <p:nvSpPr>
            <p:cNvPr id="72" name="Freeform 179">
              <a:extLst>
                <a:ext uri="{FF2B5EF4-FFF2-40B4-BE49-F238E27FC236}">
                  <a16:creationId xmlns:a16="http://schemas.microsoft.com/office/drawing/2014/main" id="{21BB4F0C-7D46-4FD7-AA49-0E404BAC16BE}"/>
                </a:ext>
              </a:extLst>
            </p:cNvPr>
            <p:cNvSpPr/>
            <p:nvPr/>
          </p:nvSpPr>
          <p:spPr>
            <a:xfrm>
              <a:off x="9149340" y="1634186"/>
              <a:ext cx="171239" cy="189716"/>
            </a:xfrm>
            <a:custGeom>
              <a:avLst/>
              <a:gdLst>
                <a:gd name="connsiteX0" fmla="*/ -886 w 171239"/>
                <a:gd name="connsiteY0" fmla="*/ -217 h 189716"/>
                <a:gd name="connsiteX1" fmla="*/ 170353 w 171239"/>
                <a:gd name="connsiteY1" fmla="*/ 189500 h 189716"/>
              </a:gdLst>
              <a:ahLst/>
              <a:cxnLst>
                <a:cxn ang="0">
                  <a:pos x="connsiteX0" y="connsiteY0"/>
                </a:cxn>
                <a:cxn ang="0">
                  <a:pos x="connsiteX1" y="connsiteY1"/>
                </a:cxn>
              </a:cxnLst>
              <a:rect l="l" t="t" r="r" b="b"/>
              <a:pathLst>
                <a:path w="171239" h="189716">
                  <a:moveTo>
                    <a:pt x="-886" y="-217"/>
                  </a:moveTo>
                  <a:cubicBezTo>
                    <a:pt x="-886" y="94656"/>
                    <a:pt x="170353" y="94656"/>
                    <a:pt x="170353" y="189500"/>
                  </a:cubicBezTo>
                </a:path>
              </a:pathLst>
            </a:custGeom>
            <a:noFill/>
            <a:ln w="12700" cap="rnd">
              <a:solidFill>
                <a:schemeClr val="bg1"/>
              </a:solidFill>
              <a:prstDash val="solid"/>
              <a:round/>
            </a:ln>
          </p:spPr>
          <p:txBody>
            <a:bodyPr rtlCol="0" anchor="ctr"/>
            <a:lstStyle/>
            <a:p>
              <a:endParaRPr lang="en-US"/>
            </a:p>
          </p:txBody>
        </p:sp>
        <p:sp>
          <p:nvSpPr>
            <p:cNvPr id="73" name="Freeform 180">
              <a:extLst>
                <a:ext uri="{FF2B5EF4-FFF2-40B4-BE49-F238E27FC236}">
                  <a16:creationId xmlns:a16="http://schemas.microsoft.com/office/drawing/2014/main" id="{89D8F49A-9D93-01EB-831A-88112F592FCD}"/>
                </a:ext>
              </a:extLst>
            </p:cNvPr>
            <p:cNvSpPr/>
            <p:nvPr/>
          </p:nvSpPr>
          <p:spPr>
            <a:xfrm>
              <a:off x="9149340" y="1823903"/>
              <a:ext cx="171211" cy="43886"/>
            </a:xfrm>
            <a:custGeom>
              <a:avLst/>
              <a:gdLst>
                <a:gd name="connsiteX0" fmla="*/ 0 w 171211"/>
                <a:gd name="connsiteY0" fmla="*/ 0 h 43886"/>
                <a:gd name="connsiteX1" fmla="*/ 171211 w 171211"/>
                <a:gd name="connsiteY1" fmla="*/ 0 h 43886"/>
                <a:gd name="connsiteX2" fmla="*/ 171211 w 171211"/>
                <a:gd name="connsiteY2" fmla="*/ 43887 h 43886"/>
                <a:gd name="connsiteX3" fmla="*/ 0 w 171211"/>
                <a:gd name="connsiteY3" fmla="*/ 43887 h 43886"/>
              </a:gdLst>
              <a:ahLst/>
              <a:cxnLst>
                <a:cxn ang="0">
                  <a:pos x="connsiteX0" y="connsiteY0"/>
                </a:cxn>
                <a:cxn ang="0">
                  <a:pos x="connsiteX1" y="connsiteY1"/>
                </a:cxn>
                <a:cxn ang="0">
                  <a:pos x="connsiteX2" y="connsiteY2"/>
                </a:cxn>
                <a:cxn ang="0">
                  <a:pos x="connsiteX3" y="connsiteY3"/>
                </a:cxn>
              </a:cxnLst>
              <a:rect l="l" t="t" r="r" b="b"/>
              <a:pathLst>
                <a:path w="171211" h="43886">
                  <a:moveTo>
                    <a:pt x="0" y="0"/>
                  </a:moveTo>
                  <a:lnTo>
                    <a:pt x="171211" y="0"/>
                  </a:lnTo>
                  <a:lnTo>
                    <a:pt x="171211" y="43887"/>
                  </a:lnTo>
                  <a:lnTo>
                    <a:pt x="0" y="43887"/>
                  </a:lnTo>
                  <a:close/>
                </a:path>
              </a:pathLst>
            </a:custGeom>
            <a:noFill/>
            <a:ln w="12700" cap="rnd">
              <a:solidFill>
                <a:schemeClr val="bg1"/>
              </a:solidFill>
              <a:prstDash val="solid"/>
              <a:round/>
            </a:ln>
          </p:spPr>
          <p:txBody>
            <a:bodyPr rtlCol="0" anchor="ctr"/>
            <a:lstStyle/>
            <a:p>
              <a:endParaRPr lang="en-US"/>
            </a:p>
          </p:txBody>
        </p:sp>
        <p:sp>
          <p:nvSpPr>
            <p:cNvPr id="74" name="Freeform 181">
              <a:extLst>
                <a:ext uri="{FF2B5EF4-FFF2-40B4-BE49-F238E27FC236}">
                  <a16:creationId xmlns:a16="http://schemas.microsoft.com/office/drawing/2014/main" id="{55EDEA65-BBD2-E551-ECE5-103205A2D1FE}"/>
                </a:ext>
              </a:extLst>
            </p:cNvPr>
            <p:cNvSpPr/>
            <p:nvPr/>
          </p:nvSpPr>
          <p:spPr>
            <a:xfrm>
              <a:off x="9149340" y="1590300"/>
              <a:ext cx="171954" cy="43886"/>
            </a:xfrm>
            <a:custGeom>
              <a:avLst/>
              <a:gdLst>
                <a:gd name="connsiteX0" fmla="*/ 171211 w 171954"/>
                <a:gd name="connsiteY0" fmla="*/ 43887 h 43886"/>
                <a:gd name="connsiteX1" fmla="*/ 0 w 171954"/>
                <a:gd name="connsiteY1" fmla="*/ 43887 h 43886"/>
                <a:gd name="connsiteX2" fmla="*/ 716 w 171954"/>
                <a:gd name="connsiteY2" fmla="*/ 0 h 43886"/>
                <a:gd name="connsiteX3" fmla="*/ 171954 w 171954"/>
                <a:gd name="connsiteY3" fmla="*/ 0 h 43886"/>
                <a:gd name="connsiteX4" fmla="*/ 171211 w 171954"/>
                <a:gd name="connsiteY4" fmla="*/ 43887 h 4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54" h="43886">
                  <a:moveTo>
                    <a:pt x="171211" y="43887"/>
                  </a:moveTo>
                  <a:lnTo>
                    <a:pt x="0" y="43887"/>
                  </a:lnTo>
                  <a:lnTo>
                    <a:pt x="716" y="0"/>
                  </a:lnTo>
                  <a:lnTo>
                    <a:pt x="171954" y="0"/>
                  </a:lnTo>
                  <a:lnTo>
                    <a:pt x="171211" y="43887"/>
                  </a:lnTo>
                  <a:close/>
                </a:path>
              </a:pathLst>
            </a:custGeom>
            <a:noFill/>
            <a:ln w="12700" cap="rnd">
              <a:solidFill>
                <a:schemeClr val="bg1"/>
              </a:solidFill>
              <a:prstDash val="solid"/>
              <a:round/>
            </a:ln>
          </p:spPr>
          <p:txBody>
            <a:bodyPr rtlCol="0" anchor="ctr"/>
            <a:lstStyle/>
            <a:p>
              <a:endParaRPr lang="en-US"/>
            </a:p>
          </p:txBody>
        </p:sp>
        <p:sp>
          <p:nvSpPr>
            <p:cNvPr id="75" name="Freeform 182">
              <a:extLst>
                <a:ext uri="{FF2B5EF4-FFF2-40B4-BE49-F238E27FC236}">
                  <a16:creationId xmlns:a16="http://schemas.microsoft.com/office/drawing/2014/main" id="{17220054-71C2-94E8-78D4-E0FB93F1B26F}"/>
                </a:ext>
              </a:extLst>
            </p:cNvPr>
            <p:cNvSpPr/>
            <p:nvPr/>
          </p:nvSpPr>
          <p:spPr>
            <a:xfrm>
              <a:off x="8986440" y="1729059"/>
              <a:ext cx="478186" cy="249027"/>
            </a:xfrm>
            <a:custGeom>
              <a:avLst/>
              <a:gdLst>
                <a:gd name="connsiteX0" fmla="*/ 477300 w 478186"/>
                <a:gd name="connsiteY0" fmla="*/ 96637 h 249027"/>
                <a:gd name="connsiteX1" fmla="*/ 151253 w 478186"/>
                <a:gd name="connsiteY1" fmla="*/ 229183 h 249027"/>
                <a:gd name="connsiteX2" fmla="*/ -886 w 478186"/>
                <a:gd name="connsiteY2" fmla="*/ -217 h 249027"/>
              </a:gdLst>
              <a:ahLst/>
              <a:cxnLst>
                <a:cxn ang="0">
                  <a:pos x="connsiteX0" y="connsiteY0"/>
                </a:cxn>
                <a:cxn ang="0">
                  <a:pos x="connsiteX1" y="connsiteY1"/>
                </a:cxn>
                <a:cxn ang="0">
                  <a:pos x="connsiteX2" y="connsiteY2"/>
                </a:cxn>
              </a:cxnLst>
              <a:rect l="l" t="t" r="r" b="b"/>
              <a:pathLst>
                <a:path w="478186" h="249027">
                  <a:moveTo>
                    <a:pt x="477300" y="96637"/>
                  </a:moveTo>
                  <a:cubicBezTo>
                    <a:pt x="423881" y="223250"/>
                    <a:pt x="277906" y="282595"/>
                    <a:pt x="151253" y="229183"/>
                  </a:cubicBezTo>
                  <a:cubicBezTo>
                    <a:pt x="59001" y="190276"/>
                    <a:pt x="-941" y="99886"/>
                    <a:pt x="-886" y="-217"/>
                  </a:cubicBezTo>
                </a:path>
              </a:pathLst>
            </a:custGeom>
            <a:noFill/>
            <a:ln w="12700" cap="rnd">
              <a:solidFill>
                <a:schemeClr val="bg1"/>
              </a:solidFill>
              <a:prstDash val="solid"/>
              <a:round/>
            </a:ln>
          </p:spPr>
          <p:txBody>
            <a:bodyPr rtlCol="0" anchor="ctr"/>
            <a:lstStyle/>
            <a:p>
              <a:endParaRPr lang="en-US"/>
            </a:p>
          </p:txBody>
        </p:sp>
        <p:sp>
          <p:nvSpPr>
            <p:cNvPr id="76" name="Freeform 183">
              <a:extLst>
                <a:ext uri="{FF2B5EF4-FFF2-40B4-BE49-F238E27FC236}">
                  <a16:creationId xmlns:a16="http://schemas.microsoft.com/office/drawing/2014/main" id="{C57FFA53-3E76-C2BA-D32A-ADCABD955993}"/>
                </a:ext>
              </a:extLst>
            </p:cNvPr>
            <p:cNvSpPr/>
            <p:nvPr/>
          </p:nvSpPr>
          <p:spPr>
            <a:xfrm>
              <a:off x="9006008" y="1479948"/>
              <a:ext cx="478186" cy="249110"/>
            </a:xfrm>
            <a:custGeom>
              <a:avLst/>
              <a:gdLst>
                <a:gd name="connsiteX0" fmla="*/ -886 w 478186"/>
                <a:gd name="connsiteY0" fmla="*/ 151958 h 249110"/>
                <a:gd name="connsiteX1" fmla="*/ 325161 w 478186"/>
                <a:gd name="connsiteY1" fmla="*/ 19412 h 249110"/>
                <a:gd name="connsiteX2" fmla="*/ 477300 w 478186"/>
                <a:gd name="connsiteY2" fmla="*/ 248893 h 249110"/>
              </a:gdLst>
              <a:ahLst/>
              <a:cxnLst>
                <a:cxn ang="0">
                  <a:pos x="connsiteX0" y="connsiteY0"/>
                </a:cxn>
                <a:cxn ang="0">
                  <a:pos x="connsiteX1" y="connsiteY1"/>
                </a:cxn>
                <a:cxn ang="0">
                  <a:pos x="connsiteX2" y="connsiteY2"/>
                </a:cxn>
              </a:cxnLst>
              <a:rect l="l" t="t" r="r" b="b"/>
              <a:pathLst>
                <a:path w="478186" h="249110">
                  <a:moveTo>
                    <a:pt x="-886" y="151958"/>
                  </a:moveTo>
                  <a:cubicBezTo>
                    <a:pt x="52533" y="25344"/>
                    <a:pt x="198507" y="-34001"/>
                    <a:pt x="325161" y="19412"/>
                  </a:cubicBezTo>
                  <a:cubicBezTo>
                    <a:pt x="417441" y="58329"/>
                    <a:pt x="477382" y="148760"/>
                    <a:pt x="477300" y="248893"/>
                  </a:cubicBezTo>
                </a:path>
              </a:pathLst>
            </a:custGeom>
            <a:noFill/>
            <a:ln w="12700" cap="rnd">
              <a:solidFill>
                <a:schemeClr val="bg1"/>
              </a:solidFill>
              <a:prstDash val="solid"/>
              <a:round/>
            </a:ln>
          </p:spPr>
          <p:txBody>
            <a:bodyPr rtlCol="0" anchor="ctr"/>
            <a:lstStyle/>
            <a:p>
              <a:endParaRPr lang="en-US"/>
            </a:p>
          </p:txBody>
        </p:sp>
        <p:sp>
          <p:nvSpPr>
            <p:cNvPr id="77" name="Freeform 184">
              <a:extLst>
                <a:ext uri="{FF2B5EF4-FFF2-40B4-BE49-F238E27FC236}">
                  <a16:creationId xmlns:a16="http://schemas.microsoft.com/office/drawing/2014/main" id="{DA5F99DF-148D-3DA2-853E-372C9631520C}"/>
                </a:ext>
              </a:extLst>
            </p:cNvPr>
            <p:cNvSpPr/>
            <p:nvPr/>
          </p:nvSpPr>
          <p:spPr>
            <a:xfrm>
              <a:off x="8952424" y="1729031"/>
              <a:ext cx="76729" cy="53186"/>
            </a:xfrm>
            <a:custGeom>
              <a:avLst/>
              <a:gdLst>
                <a:gd name="connsiteX0" fmla="*/ 0 w 76729"/>
                <a:gd name="connsiteY0" fmla="*/ 53187 h 53186"/>
                <a:gd name="connsiteX1" fmla="*/ 34017 w 76729"/>
                <a:gd name="connsiteY1" fmla="*/ 0 h 53186"/>
                <a:gd name="connsiteX2" fmla="*/ 76730 w 76729"/>
                <a:gd name="connsiteY2" fmla="*/ 46473 h 53186"/>
              </a:gdLst>
              <a:ahLst/>
              <a:cxnLst>
                <a:cxn ang="0">
                  <a:pos x="connsiteX0" y="connsiteY0"/>
                </a:cxn>
                <a:cxn ang="0">
                  <a:pos x="connsiteX1" y="connsiteY1"/>
                </a:cxn>
                <a:cxn ang="0">
                  <a:pos x="connsiteX2" y="connsiteY2"/>
                </a:cxn>
              </a:cxnLst>
              <a:rect l="l" t="t" r="r" b="b"/>
              <a:pathLst>
                <a:path w="76729" h="53186">
                  <a:moveTo>
                    <a:pt x="0" y="53187"/>
                  </a:moveTo>
                  <a:lnTo>
                    <a:pt x="34017" y="0"/>
                  </a:lnTo>
                  <a:lnTo>
                    <a:pt x="76730" y="46473"/>
                  </a:lnTo>
                </a:path>
              </a:pathLst>
            </a:custGeom>
            <a:noFill/>
            <a:ln w="12700" cap="rnd">
              <a:solidFill>
                <a:schemeClr val="bg1"/>
              </a:solidFill>
              <a:prstDash val="solid"/>
              <a:round/>
            </a:ln>
          </p:spPr>
          <p:txBody>
            <a:bodyPr rtlCol="0" anchor="ctr"/>
            <a:lstStyle/>
            <a:p>
              <a:endParaRPr lang="en-US"/>
            </a:p>
          </p:txBody>
        </p:sp>
        <p:sp>
          <p:nvSpPr>
            <p:cNvPr id="78" name="Freeform 185">
              <a:extLst>
                <a:ext uri="{FF2B5EF4-FFF2-40B4-BE49-F238E27FC236}">
                  <a16:creationId xmlns:a16="http://schemas.microsoft.com/office/drawing/2014/main" id="{8A2DFFD7-4539-C602-FD6D-3A703D03D1CA}"/>
                </a:ext>
              </a:extLst>
            </p:cNvPr>
            <p:cNvSpPr/>
            <p:nvPr/>
          </p:nvSpPr>
          <p:spPr>
            <a:xfrm>
              <a:off x="9441453" y="1675872"/>
              <a:ext cx="76729" cy="53159"/>
            </a:xfrm>
            <a:custGeom>
              <a:avLst/>
              <a:gdLst>
                <a:gd name="connsiteX0" fmla="*/ 76730 w 76729"/>
                <a:gd name="connsiteY0" fmla="*/ 0 h 53159"/>
                <a:gd name="connsiteX1" fmla="*/ 42713 w 76729"/>
                <a:gd name="connsiteY1" fmla="*/ 53159 h 53159"/>
                <a:gd name="connsiteX2" fmla="*/ 0 w 76729"/>
                <a:gd name="connsiteY2" fmla="*/ 6714 h 53159"/>
              </a:gdLst>
              <a:ahLst/>
              <a:cxnLst>
                <a:cxn ang="0">
                  <a:pos x="connsiteX0" y="connsiteY0"/>
                </a:cxn>
                <a:cxn ang="0">
                  <a:pos x="connsiteX1" y="connsiteY1"/>
                </a:cxn>
                <a:cxn ang="0">
                  <a:pos x="connsiteX2" y="connsiteY2"/>
                </a:cxn>
              </a:cxnLst>
              <a:rect l="l" t="t" r="r" b="b"/>
              <a:pathLst>
                <a:path w="76729" h="53159">
                  <a:moveTo>
                    <a:pt x="76730" y="0"/>
                  </a:moveTo>
                  <a:lnTo>
                    <a:pt x="42713" y="53159"/>
                  </a:lnTo>
                  <a:lnTo>
                    <a:pt x="0" y="6714"/>
                  </a:lnTo>
                </a:path>
              </a:pathLst>
            </a:custGeom>
            <a:noFill/>
            <a:ln w="12700" cap="rnd">
              <a:solidFill>
                <a:schemeClr val="bg1"/>
              </a:solidFill>
              <a:prstDash val="solid"/>
              <a:round/>
            </a:ln>
          </p:spPr>
          <p:txBody>
            <a:bodyPr rtlCol="0" anchor="ctr"/>
            <a:lstStyle/>
            <a:p>
              <a:endParaRPr lang="en-US"/>
            </a:p>
          </p:txBody>
        </p:sp>
      </p:grpSp>
      <p:grpSp>
        <p:nvGrpSpPr>
          <p:cNvPr id="101" name="Group 100">
            <a:extLst>
              <a:ext uri="{FF2B5EF4-FFF2-40B4-BE49-F238E27FC236}">
                <a16:creationId xmlns:a16="http://schemas.microsoft.com/office/drawing/2014/main" id="{FCEEF9FF-2711-716B-0DDF-A6023F515E96}"/>
              </a:ext>
            </a:extLst>
          </p:cNvPr>
          <p:cNvGrpSpPr/>
          <p:nvPr/>
        </p:nvGrpSpPr>
        <p:grpSpPr>
          <a:xfrm>
            <a:off x="10914601" y="5080126"/>
            <a:ext cx="539365" cy="459286"/>
            <a:chOff x="4156242" y="3321704"/>
            <a:chExt cx="539365" cy="459286"/>
          </a:xfrm>
        </p:grpSpPr>
        <p:sp>
          <p:nvSpPr>
            <p:cNvPr id="102" name="Graphic 2">
              <a:extLst>
                <a:ext uri="{FF2B5EF4-FFF2-40B4-BE49-F238E27FC236}">
                  <a16:creationId xmlns:a16="http://schemas.microsoft.com/office/drawing/2014/main" id="{DA1C9CFD-07D1-526D-3D81-7B6B94840BA8}"/>
                </a:ext>
              </a:extLst>
            </p:cNvPr>
            <p:cNvSpPr/>
            <p:nvPr/>
          </p:nvSpPr>
          <p:spPr>
            <a:xfrm>
              <a:off x="4356007" y="3321704"/>
              <a:ext cx="139835" cy="218939"/>
            </a:xfrm>
            <a:custGeom>
              <a:avLst/>
              <a:gdLst>
                <a:gd name="connsiteX0" fmla="*/ 139576 w 139835"/>
                <a:gd name="connsiteY0" fmla="*/ 148833 h 218939"/>
                <a:gd name="connsiteX1" fmla="*/ 69658 w 139835"/>
                <a:gd name="connsiteY1" fmla="*/ 218725 h 218939"/>
                <a:gd name="connsiteX2" fmla="*/ -260 w 139835"/>
                <a:gd name="connsiteY2" fmla="*/ 148833 h 218939"/>
                <a:gd name="connsiteX3" fmla="*/ 8050 w 139835"/>
                <a:gd name="connsiteY3" fmla="*/ 115425 h 218939"/>
                <a:gd name="connsiteX4" fmla="*/ 69658 w 139835"/>
                <a:gd name="connsiteY4" fmla="*/ -215 h 218939"/>
                <a:gd name="connsiteX5" fmla="*/ 131265 w 139835"/>
                <a:gd name="connsiteY5" fmla="*/ 115425 h 218939"/>
                <a:gd name="connsiteX6" fmla="*/ 139576 w 139835"/>
                <a:gd name="connsiteY6" fmla="*/ 148833 h 21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5" h="218939">
                  <a:moveTo>
                    <a:pt x="139576" y="148833"/>
                  </a:moveTo>
                  <a:cubicBezTo>
                    <a:pt x="139576" y="187433"/>
                    <a:pt x="108272" y="218725"/>
                    <a:pt x="69658" y="218725"/>
                  </a:cubicBezTo>
                  <a:cubicBezTo>
                    <a:pt x="31043" y="218725"/>
                    <a:pt x="-260" y="187433"/>
                    <a:pt x="-260" y="148833"/>
                  </a:cubicBezTo>
                  <a:cubicBezTo>
                    <a:pt x="-273" y="137185"/>
                    <a:pt x="2581" y="125711"/>
                    <a:pt x="8050" y="115425"/>
                  </a:cubicBezTo>
                  <a:lnTo>
                    <a:pt x="69658" y="-215"/>
                  </a:lnTo>
                  <a:lnTo>
                    <a:pt x="131265" y="115425"/>
                  </a:lnTo>
                  <a:cubicBezTo>
                    <a:pt x="136735" y="125711"/>
                    <a:pt x="139589" y="137185"/>
                    <a:pt x="139576" y="148833"/>
                  </a:cubicBezTo>
                  <a:close/>
                </a:path>
              </a:pathLst>
            </a:custGeom>
            <a:noFill/>
            <a:ln w="12700" cap="rnd">
              <a:solidFill>
                <a:schemeClr val="bg1"/>
              </a:solidFill>
              <a:prstDash val="solid"/>
              <a:round/>
            </a:ln>
          </p:spPr>
          <p:txBody>
            <a:bodyPr rtlCol="0" anchor="ctr"/>
            <a:lstStyle/>
            <a:p>
              <a:endParaRPr lang="en-US"/>
            </a:p>
          </p:txBody>
        </p:sp>
        <p:sp>
          <p:nvSpPr>
            <p:cNvPr id="103" name="Graphic 2">
              <a:extLst>
                <a:ext uri="{FF2B5EF4-FFF2-40B4-BE49-F238E27FC236}">
                  <a16:creationId xmlns:a16="http://schemas.microsoft.com/office/drawing/2014/main" id="{91A1EA0C-E33F-69D9-E113-4F9170E4A259}"/>
                </a:ext>
              </a:extLst>
            </p:cNvPr>
            <p:cNvSpPr/>
            <p:nvPr/>
          </p:nvSpPr>
          <p:spPr>
            <a:xfrm>
              <a:off x="4395958" y="3470753"/>
              <a:ext cx="29966" cy="30672"/>
            </a:xfrm>
            <a:custGeom>
              <a:avLst/>
              <a:gdLst>
                <a:gd name="connsiteX0" fmla="*/ 29706 w 29966"/>
                <a:gd name="connsiteY0" fmla="*/ 30457 h 30672"/>
                <a:gd name="connsiteX1" fmla="*/ -258 w 29966"/>
                <a:gd name="connsiteY1" fmla="*/ -215 h 30672"/>
              </a:gdLst>
              <a:ahLst/>
              <a:cxnLst>
                <a:cxn ang="0">
                  <a:pos x="connsiteX0" y="connsiteY0"/>
                </a:cxn>
                <a:cxn ang="0">
                  <a:pos x="connsiteX1" y="connsiteY1"/>
                </a:cxn>
              </a:cxnLst>
              <a:rect l="l" t="t" r="r" b="b"/>
              <a:pathLst>
                <a:path w="29966" h="30672">
                  <a:moveTo>
                    <a:pt x="29706" y="30457"/>
                  </a:moveTo>
                  <a:cubicBezTo>
                    <a:pt x="12968" y="30238"/>
                    <a:pt x="-436" y="16518"/>
                    <a:pt x="-258" y="-215"/>
                  </a:cubicBezTo>
                </a:path>
              </a:pathLst>
            </a:custGeom>
            <a:noFill/>
            <a:ln w="12700" cap="rnd">
              <a:solidFill>
                <a:schemeClr val="bg1"/>
              </a:solidFill>
              <a:prstDash val="solid"/>
              <a:round/>
            </a:ln>
          </p:spPr>
          <p:txBody>
            <a:bodyPr rtlCol="0" anchor="ctr"/>
            <a:lstStyle/>
            <a:p>
              <a:endParaRPr lang="en-US"/>
            </a:p>
          </p:txBody>
        </p:sp>
        <p:sp>
          <p:nvSpPr>
            <p:cNvPr id="104" name="Graphic 2">
              <a:extLst>
                <a:ext uri="{FF2B5EF4-FFF2-40B4-BE49-F238E27FC236}">
                  <a16:creationId xmlns:a16="http://schemas.microsoft.com/office/drawing/2014/main" id="{896CEC19-1672-98DE-BFB7-3586324EEA41}"/>
                </a:ext>
              </a:extLst>
            </p:cNvPr>
            <p:cNvSpPr/>
            <p:nvPr/>
          </p:nvSpPr>
          <p:spPr>
            <a:xfrm>
              <a:off x="4535796" y="3521394"/>
              <a:ext cx="159811" cy="1996"/>
            </a:xfrm>
            <a:custGeom>
              <a:avLst/>
              <a:gdLst>
                <a:gd name="connsiteX0" fmla="*/ 0 w 159811"/>
                <a:gd name="connsiteY0" fmla="*/ 0 h 1996"/>
                <a:gd name="connsiteX1" fmla="*/ 159812 w 159811"/>
                <a:gd name="connsiteY1" fmla="*/ 0 h 1996"/>
              </a:gdLst>
              <a:ahLst/>
              <a:cxnLst>
                <a:cxn ang="0">
                  <a:pos x="connsiteX0" y="connsiteY0"/>
                </a:cxn>
                <a:cxn ang="0">
                  <a:pos x="connsiteX1" y="connsiteY1"/>
                </a:cxn>
              </a:cxnLst>
              <a:rect l="l" t="t" r="r" b="b"/>
              <a:pathLst>
                <a:path w="159811" h="1996">
                  <a:moveTo>
                    <a:pt x="0" y="0"/>
                  </a:moveTo>
                  <a:lnTo>
                    <a:pt x="159812" y="0"/>
                  </a:lnTo>
                </a:path>
              </a:pathLst>
            </a:custGeom>
            <a:ln w="12700" cap="rnd">
              <a:solidFill>
                <a:schemeClr val="bg1"/>
              </a:solidFill>
              <a:prstDash val="solid"/>
              <a:round/>
            </a:ln>
          </p:spPr>
          <p:txBody>
            <a:bodyPr rtlCol="0" anchor="ctr"/>
            <a:lstStyle/>
            <a:p>
              <a:endParaRPr lang="en-US"/>
            </a:p>
          </p:txBody>
        </p:sp>
        <p:sp>
          <p:nvSpPr>
            <p:cNvPr id="105" name="Graphic 2">
              <a:extLst>
                <a:ext uri="{FF2B5EF4-FFF2-40B4-BE49-F238E27FC236}">
                  <a16:creationId xmlns:a16="http://schemas.microsoft.com/office/drawing/2014/main" id="{BE940D9E-5FC9-AAB5-736B-A1244B221052}"/>
                </a:ext>
              </a:extLst>
            </p:cNvPr>
            <p:cNvSpPr/>
            <p:nvPr/>
          </p:nvSpPr>
          <p:spPr>
            <a:xfrm>
              <a:off x="4156242" y="3521394"/>
              <a:ext cx="159811" cy="1996"/>
            </a:xfrm>
            <a:custGeom>
              <a:avLst/>
              <a:gdLst>
                <a:gd name="connsiteX0" fmla="*/ 0 w 159811"/>
                <a:gd name="connsiteY0" fmla="*/ 0 h 1996"/>
                <a:gd name="connsiteX1" fmla="*/ 159812 w 159811"/>
                <a:gd name="connsiteY1" fmla="*/ 0 h 1996"/>
              </a:gdLst>
              <a:ahLst/>
              <a:cxnLst>
                <a:cxn ang="0">
                  <a:pos x="connsiteX0" y="connsiteY0"/>
                </a:cxn>
                <a:cxn ang="0">
                  <a:pos x="connsiteX1" y="connsiteY1"/>
                </a:cxn>
              </a:cxnLst>
              <a:rect l="l" t="t" r="r" b="b"/>
              <a:pathLst>
                <a:path w="159811" h="1996">
                  <a:moveTo>
                    <a:pt x="0" y="0"/>
                  </a:moveTo>
                  <a:lnTo>
                    <a:pt x="159812" y="0"/>
                  </a:lnTo>
                </a:path>
              </a:pathLst>
            </a:custGeom>
            <a:ln w="12700" cap="rnd">
              <a:solidFill>
                <a:schemeClr val="bg1"/>
              </a:solidFill>
              <a:prstDash val="solid"/>
              <a:round/>
            </a:ln>
          </p:spPr>
          <p:txBody>
            <a:bodyPr rtlCol="0" anchor="ctr"/>
            <a:lstStyle/>
            <a:p>
              <a:endParaRPr lang="en-US"/>
            </a:p>
          </p:txBody>
        </p:sp>
        <p:sp>
          <p:nvSpPr>
            <p:cNvPr id="106" name="Graphic 2">
              <a:extLst>
                <a:ext uri="{FF2B5EF4-FFF2-40B4-BE49-F238E27FC236}">
                  <a16:creationId xmlns:a16="http://schemas.microsoft.com/office/drawing/2014/main" id="{25B3290D-BB6F-2166-BEBB-3F0F17BFE524}"/>
                </a:ext>
              </a:extLst>
            </p:cNvPr>
            <p:cNvSpPr/>
            <p:nvPr/>
          </p:nvSpPr>
          <p:spPr>
            <a:xfrm>
              <a:off x="4156242" y="3571316"/>
              <a:ext cx="539365" cy="1996"/>
            </a:xfrm>
            <a:custGeom>
              <a:avLst/>
              <a:gdLst>
                <a:gd name="connsiteX0" fmla="*/ 0 w 539365"/>
                <a:gd name="connsiteY0" fmla="*/ 0 h 1996"/>
                <a:gd name="connsiteX1" fmla="*/ 539365 w 539365"/>
                <a:gd name="connsiteY1" fmla="*/ 0 h 1996"/>
              </a:gdLst>
              <a:ahLst/>
              <a:cxnLst>
                <a:cxn ang="0">
                  <a:pos x="connsiteX0" y="connsiteY0"/>
                </a:cxn>
                <a:cxn ang="0">
                  <a:pos x="connsiteX1" y="connsiteY1"/>
                </a:cxn>
              </a:cxnLst>
              <a:rect l="l" t="t" r="r" b="b"/>
              <a:pathLst>
                <a:path w="539365" h="1996">
                  <a:moveTo>
                    <a:pt x="0" y="0"/>
                  </a:moveTo>
                  <a:lnTo>
                    <a:pt x="539365" y="0"/>
                  </a:lnTo>
                </a:path>
              </a:pathLst>
            </a:custGeom>
            <a:ln w="12700" cap="rnd">
              <a:solidFill>
                <a:schemeClr val="bg1"/>
              </a:solidFill>
              <a:prstDash val="solid"/>
              <a:round/>
            </a:ln>
          </p:spPr>
          <p:txBody>
            <a:bodyPr rtlCol="0" anchor="ctr"/>
            <a:lstStyle/>
            <a:p>
              <a:endParaRPr lang="en-US"/>
            </a:p>
          </p:txBody>
        </p:sp>
        <p:sp>
          <p:nvSpPr>
            <p:cNvPr id="107" name="Graphic 2">
              <a:extLst>
                <a:ext uri="{FF2B5EF4-FFF2-40B4-BE49-F238E27FC236}">
                  <a16:creationId xmlns:a16="http://schemas.microsoft.com/office/drawing/2014/main" id="{3A6DA787-90EA-AC62-7206-D315F16B4391}"/>
                </a:ext>
              </a:extLst>
            </p:cNvPr>
            <p:cNvSpPr/>
            <p:nvPr/>
          </p:nvSpPr>
          <p:spPr>
            <a:xfrm>
              <a:off x="4475866" y="3631223"/>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08" name="Graphic 2">
              <a:extLst>
                <a:ext uri="{FF2B5EF4-FFF2-40B4-BE49-F238E27FC236}">
                  <a16:creationId xmlns:a16="http://schemas.microsoft.com/office/drawing/2014/main" id="{5726B192-2244-50F9-7A91-FD38DAA75AAE}"/>
                </a:ext>
              </a:extLst>
            </p:cNvPr>
            <p:cNvSpPr/>
            <p:nvPr/>
          </p:nvSpPr>
          <p:spPr>
            <a:xfrm>
              <a:off x="4316054" y="3631223"/>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09" name="Graphic 2">
              <a:extLst>
                <a:ext uri="{FF2B5EF4-FFF2-40B4-BE49-F238E27FC236}">
                  <a16:creationId xmlns:a16="http://schemas.microsoft.com/office/drawing/2014/main" id="{F434FD7B-0967-1305-CE3A-8188623354D2}"/>
                </a:ext>
              </a:extLst>
            </p:cNvPr>
            <p:cNvSpPr/>
            <p:nvPr/>
          </p:nvSpPr>
          <p:spPr>
            <a:xfrm>
              <a:off x="4410942" y="3626231"/>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0" name="Graphic 2">
              <a:extLst>
                <a:ext uri="{FF2B5EF4-FFF2-40B4-BE49-F238E27FC236}">
                  <a16:creationId xmlns:a16="http://schemas.microsoft.com/office/drawing/2014/main" id="{07632591-0458-DBD5-0E78-626698E8F234}"/>
                </a:ext>
              </a:extLst>
            </p:cNvPr>
            <p:cNvSpPr/>
            <p:nvPr/>
          </p:nvSpPr>
          <p:spPr>
            <a:xfrm>
              <a:off x="4251130" y="3626231"/>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1" name="Graphic 2">
              <a:extLst>
                <a:ext uri="{FF2B5EF4-FFF2-40B4-BE49-F238E27FC236}">
                  <a16:creationId xmlns:a16="http://schemas.microsoft.com/office/drawing/2014/main" id="{3104DC6E-B1F9-1F53-949D-E99D6FB89DEF}"/>
                </a:ext>
              </a:extLst>
            </p:cNvPr>
            <p:cNvSpPr/>
            <p:nvPr/>
          </p:nvSpPr>
          <p:spPr>
            <a:xfrm>
              <a:off x="4171224" y="3726076"/>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2" name="Graphic 2">
              <a:extLst>
                <a:ext uri="{FF2B5EF4-FFF2-40B4-BE49-F238E27FC236}">
                  <a16:creationId xmlns:a16="http://schemas.microsoft.com/office/drawing/2014/main" id="{118F5B07-E151-27A5-DE92-01957F2444D7}"/>
                </a:ext>
              </a:extLst>
            </p:cNvPr>
            <p:cNvSpPr/>
            <p:nvPr/>
          </p:nvSpPr>
          <p:spPr>
            <a:xfrm>
              <a:off x="4331036" y="3726076"/>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3" name="Graphic 2">
              <a:extLst>
                <a:ext uri="{FF2B5EF4-FFF2-40B4-BE49-F238E27FC236}">
                  <a16:creationId xmlns:a16="http://schemas.microsoft.com/office/drawing/2014/main" id="{0C4DB62A-772A-65EE-5019-71B932FE04B2}"/>
                </a:ext>
              </a:extLst>
            </p:cNvPr>
            <p:cNvSpPr/>
            <p:nvPr/>
          </p:nvSpPr>
          <p:spPr>
            <a:xfrm>
              <a:off x="4490848" y="3726076"/>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4" name="Graphic 2">
              <a:extLst>
                <a:ext uri="{FF2B5EF4-FFF2-40B4-BE49-F238E27FC236}">
                  <a16:creationId xmlns:a16="http://schemas.microsoft.com/office/drawing/2014/main" id="{7FD13F66-DE5D-353C-0556-F2614DC5DB3C}"/>
                </a:ext>
              </a:extLst>
            </p:cNvPr>
            <p:cNvSpPr/>
            <p:nvPr/>
          </p:nvSpPr>
          <p:spPr>
            <a:xfrm>
              <a:off x="4650660" y="3726076"/>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5" name="Graphic 2">
              <a:extLst>
                <a:ext uri="{FF2B5EF4-FFF2-40B4-BE49-F238E27FC236}">
                  <a16:creationId xmlns:a16="http://schemas.microsoft.com/office/drawing/2014/main" id="{C7DC8516-BBA2-D799-899E-A6AF3E728662}"/>
                </a:ext>
              </a:extLst>
            </p:cNvPr>
            <p:cNvSpPr/>
            <p:nvPr/>
          </p:nvSpPr>
          <p:spPr>
            <a:xfrm>
              <a:off x="4570754" y="3626231"/>
              <a:ext cx="29964" cy="29953"/>
            </a:xfrm>
            <a:custGeom>
              <a:avLst/>
              <a:gdLst>
                <a:gd name="connsiteX0" fmla="*/ 29965 w 29964"/>
                <a:gd name="connsiteY0" fmla="*/ 14977 h 29953"/>
                <a:gd name="connsiteX1" fmla="*/ 14982 w 29964"/>
                <a:gd name="connsiteY1" fmla="*/ 29953 h 29953"/>
                <a:gd name="connsiteX2" fmla="*/ 0 w 29964"/>
                <a:gd name="connsiteY2" fmla="*/ 14977 h 29953"/>
                <a:gd name="connsiteX3" fmla="*/ 14982 w 29964"/>
                <a:gd name="connsiteY3" fmla="*/ 0 h 29953"/>
                <a:gd name="connsiteX4" fmla="*/ 29965 w 29964"/>
                <a:gd name="connsiteY4" fmla="*/ 14977 h 2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29953">
                  <a:moveTo>
                    <a:pt x="29965" y="14977"/>
                  </a:moveTo>
                  <a:cubicBezTo>
                    <a:pt x="29965" y="23248"/>
                    <a:pt x="23257" y="29953"/>
                    <a:pt x="14982" y="29953"/>
                  </a:cubicBezTo>
                  <a:cubicBezTo>
                    <a:pt x="6708" y="29953"/>
                    <a:pt x="0" y="23248"/>
                    <a:pt x="0" y="14977"/>
                  </a:cubicBezTo>
                  <a:cubicBezTo>
                    <a:pt x="0" y="6705"/>
                    <a:pt x="6708" y="0"/>
                    <a:pt x="14982" y="0"/>
                  </a:cubicBezTo>
                  <a:cubicBezTo>
                    <a:pt x="23257" y="0"/>
                    <a:pt x="29965" y="6705"/>
                    <a:pt x="29965" y="14977"/>
                  </a:cubicBezTo>
                  <a:close/>
                </a:path>
              </a:pathLst>
            </a:custGeom>
            <a:solidFill>
              <a:srgbClr val="424242"/>
            </a:solidFill>
            <a:ln w="12700" cap="flat">
              <a:solidFill>
                <a:schemeClr val="bg1"/>
              </a:solidFill>
              <a:prstDash val="solid"/>
              <a:miter/>
            </a:ln>
          </p:spPr>
          <p:txBody>
            <a:bodyPr rtlCol="0" anchor="ctr"/>
            <a:lstStyle/>
            <a:p>
              <a:endParaRPr lang="en-US"/>
            </a:p>
          </p:txBody>
        </p:sp>
        <p:sp>
          <p:nvSpPr>
            <p:cNvPr id="116" name="Graphic 2">
              <a:extLst>
                <a:ext uri="{FF2B5EF4-FFF2-40B4-BE49-F238E27FC236}">
                  <a16:creationId xmlns:a16="http://schemas.microsoft.com/office/drawing/2014/main" id="{765681DC-0600-0C47-ED19-27DBB88154EF}"/>
                </a:ext>
              </a:extLst>
            </p:cNvPr>
            <p:cNvSpPr/>
            <p:nvPr/>
          </p:nvSpPr>
          <p:spPr>
            <a:xfrm>
              <a:off x="4635678" y="3631223"/>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17" name="Graphic 2">
              <a:extLst>
                <a:ext uri="{FF2B5EF4-FFF2-40B4-BE49-F238E27FC236}">
                  <a16:creationId xmlns:a16="http://schemas.microsoft.com/office/drawing/2014/main" id="{6F06C21C-9085-B7D9-860D-DA25AF526BB0}"/>
                </a:ext>
              </a:extLst>
            </p:cNvPr>
            <p:cNvSpPr/>
            <p:nvPr/>
          </p:nvSpPr>
          <p:spPr>
            <a:xfrm>
              <a:off x="4156242" y="3631223"/>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18" name="Graphic 2">
              <a:extLst>
                <a:ext uri="{FF2B5EF4-FFF2-40B4-BE49-F238E27FC236}">
                  <a16:creationId xmlns:a16="http://schemas.microsoft.com/office/drawing/2014/main" id="{A44878C5-B570-F52D-CF6C-96888A551755}"/>
                </a:ext>
              </a:extLst>
            </p:cNvPr>
            <p:cNvSpPr/>
            <p:nvPr/>
          </p:nvSpPr>
          <p:spPr>
            <a:xfrm>
              <a:off x="4236148" y="3721084"/>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19" name="Graphic 2">
              <a:extLst>
                <a:ext uri="{FF2B5EF4-FFF2-40B4-BE49-F238E27FC236}">
                  <a16:creationId xmlns:a16="http://schemas.microsoft.com/office/drawing/2014/main" id="{8B436A82-AB51-EB16-015D-6DBCBD7248F7}"/>
                </a:ext>
              </a:extLst>
            </p:cNvPr>
            <p:cNvSpPr/>
            <p:nvPr/>
          </p:nvSpPr>
          <p:spPr>
            <a:xfrm>
              <a:off x="4395960" y="3721084"/>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sp>
          <p:nvSpPr>
            <p:cNvPr id="120" name="Graphic 2">
              <a:extLst>
                <a:ext uri="{FF2B5EF4-FFF2-40B4-BE49-F238E27FC236}">
                  <a16:creationId xmlns:a16="http://schemas.microsoft.com/office/drawing/2014/main" id="{4DA99B7E-AD5E-A07E-9319-DBDF6F43C68D}"/>
                </a:ext>
              </a:extLst>
            </p:cNvPr>
            <p:cNvSpPr/>
            <p:nvPr/>
          </p:nvSpPr>
          <p:spPr>
            <a:xfrm>
              <a:off x="4555772" y="3721084"/>
              <a:ext cx="59929" cy="59906"/>
            </a:xfrm>
            <a:custGeom>
              <a:avLst/>
              <a:gdLst>
                <a:gd name="connsiteX0" fmla="*/ 59929 w 59929"/>
                <a:gd name="connsiteY0" fmla="*/ 29953 h 59906"/>
                <a:gd name="connsiteX1" fmla="*/ 29965 w 59929"/>
                <a:gd name="connsiteY1" fmla="*/ 59907 h 59906"/>
                <a:gd name="connsiteX2" fmla="*/ 0 w 59929"/>
                <a:gd name="connsiteY2" fmla="*/ 29953 h 59906"/>
                <a:gd name="connsiteX3" fmla="*/ 29965 w 59929"/>
                <a:gd name="connsiteY3" fmla="*/ 0 h 59906"/>
                <a:gd name="connsiteX4" fmla="*/ 59929 w 59929"/>
                <a:gd name="connsiteY4" fmla="*/ 2995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9" h="59906">
                  <a:moveTo>
                    <a:pt x="59929" y="29953"/>
                  </a:moveTo>
                  <a:cubicBezTo>
                    <a:pt x="59929" y="46496"/>
                    <a:pt x="46514" y="59907"/>
                    <a:pt x="29965" y="59907"/>
                  </a:cubicBezTo>
                  <a:cubicBezTo>
                    <a:pt x="13416" y="59907"/>
                    <a:pt x="0" y="46496"/>
                    <a:pt x="0" y="29953"/>
                  </a:cubicBezTo>
                  <a:cubicBezTo>
                    <a:pt x="0" y="13411"/>
                    <a:pt x="13416" y="0"/>
                    <a:pt x="29965" y="0"/>
                  </a:cubicBezTo>
                  <a:cubicBezTo>
                    <a:pt x="46514" y="0"/>
                    <a:pt x="59929" y="13411"/>
                    <a:pt x="59929" y="29953"/>
                  </a:cubicBezTo>
                  <a:close/>
                </a:path>
              </a:pathLst>
            </a:custGeom>
            <a:noFill/>
            <a:ln w="12700" cap="rnd">
              <a:solidFill>
                <a:schemeClr val="bg1"/>
              </a:solidFill>
              <a:prstDash val="solid"/>
              <a:round/>
            </a:ln>
          </p:spPr>
          <p:txBody>
            <a:bodyPr rtlCol="0" anchor="ctr"/>
            <a:lstStyle/>
            <a:p>
              <a:endParaRPr lang="en-US"/>
            </a:p>
          </p:txBody>
        </p:sp>
      </p:grpSp>
      <p:grpSp>
        <p:nvGrpSpPr>
          <p:cNvPr id="121" name="Graphic 42">
            <a:extLst>
              <a:ext uri="{FF2B5EF4-FFF2-40B4-BE49-F238E27FC236}">
                <a16:creationId xmlns:a16="http://schemas.microsoft.com/office/drawing/2014/main" id="{8C6133A0-61EF-F7BA-0494-3EE8B73F1CBE}"/>
              </a:ext>
            </a:extLst>
          </p:cNvPr>
          <p:cNvGrpSpPr/>
          <p:nvPr/>
        </p:nvGrpSpPr>
        <p:grpSpPr>
          <a:xfrm>
            <a:off x="10936379" y="3480472"/>
            <a:ext cx="465841" cy="465920"/>
            <a:chOff x="10751353" y="11589663"/>
            <a:chExt cx="1050829" cy="1051015"/>
          </a:xfrm>
          <a:noFill/>
        </p:grpSpPr>
        <p:sp>
          <p:nvSpPr>
            <p:cNvPr id="122" name="Freeform 772">
              <a:extLst>
                <a:ext uri="{FF2B5EF4-FFF2-40B4-BE49-F238E27FC236}">
                  <a16:creationId xmlns:a16="http://schemas.microsoft.com/office/drawing/2014/main" id="{D187187F-065A-EF77-E7AE-685D3C7506C7}"/>
                </a:ext>
              </a:extLst>
            </p:cNvPr>
            <p:cNvSpPr/>
            <p:nvPr/>
          </p:nvSpPr>
          <p:spPr>
            <a:xfrm>
              <a:off x="11081210" y="11981966"/>
              <a:ext cx="324826" cy="257981"/>
            </a:xfrm>
            <a:custGeom>
              <a:avLst/>
              <a:gdLst>
                <a:gd name="connsiteX0" fmla="*/ 152730 w 324826"/>
                <a:gd name="connsiteY0" fmla="*/ 41325 h 257981"/>
                <a:gd name="connsiteX1" fmla="*/ 235527 w 324826"/>
                <a:gd name="connsiteY1" fmla="*/ -167 h 257981"/>
                <a:gd name="connsiteX2" fmla="*/ 324687 w 324826"/>
                <a:gd name="connsiteY2" fmla="*/ 108186 h 257981"/>
                <a:gd name="connsiteX3" fmla="*/ 213216 w 324826"/>
                <a:gd name="connsiteY3" fmla="*/ 257814 h 257981"/>
                <a:gd name="connsiteX4" fmla="*/ -140 w 324826"/>
                <a:gd name="connsiteY4" fmla="*/ 57234 h 257981"/>
                <a:gd name="connsiteX5" fmla="*/ 76295 w 324826"/>
                <a:gd name="connsiteY5" fmla="*/ -167 h 257981"/>
                <a:gd name="connsiteX6" fmla="*/ 152730 w 324826"/>
                <a:gd name="connsiteY6" fmla="*/ 41325 h 25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26" h="257981">
                  <a:moveTo>
                    <a:pt x="152730" y="41325"/>
                  </a:moveTo>
                  <a:cubicBezTo>
                    <a:pt x="187766" y="41325"/>
                    <a:pt x="194129" y="-167"/>
                    <a:pt x="235527" y="-167"/>
                  </a:cubicBezTo>
                  <a:cubicBezTo>
                    <a:pt x="276926" y="-167"/>
                    <a:pt x="324687" y="22192"/>
                    <a:pt x="324687" y="108186"/>
                  </a:cubicBezTo>
                  <a:cubicBezTo>
                    <a:pt x="324687" y="194179"/>
                    <a:pt x="280107" y="257814"/>
                    <a:pt x="213216" y="257814"/>
                  </a:cubicBezTo>
                  <a:cubicBezTo>
                    <a:pt x="146325" y="257814"/>
                    <a:pt x="-140" y="162362"/>
                    <a:pt x="-140" y="57234"/>
                  </a:cubicBezTo>
                  <a:cubicBezTo>
                    <a:pt x="-140" y="19010"/>
                    <a:pt x="31715" y="-167"/>
                    <a:pt x="76295" y="-167"/>
                  </a:cubicBezTo>
                  <a:cubicBezTo>
                    <a:pt x="120875" y="-167"/>
                    <a:pt x="108150" y="41325"/>
                    <a:pt x="152730" y="41325"/>
                  </a:cubicBezTo>
                  <a:close/>
                </a:path>
              </a:pathLst>
            </a:custGeom>
            <a:noFill/>
            <a:ln w="12700" cap="rnd">
              <a:solidFill>
                <a:schemeClr val="bg1"/>
              </a:solidFill>
              <a:prstDash val="solid"/>
              <a:round/>
            </a:ln>
          </p:spPr>
          <p:txBody>
            <a:bodyPr rtlCol="0" anchor="ctr"/>
            <a:lstStyle/>
            <a:p>
              <a:endParaRPr lang="en-US"/>
            </a:p>
          </p:txBody>
        </p:sp>
        <p:sp>
          <p:nvSpPr>
            <p:cNvPr id="123" name="Freeform 773">
              <a:extLst>
                <a:ext uri="{FF2B5EF4-FFF2-40B4-BE49-F238E27FC236}">
                  <a16:creationId xmlns:a16="http://schemas.microsoft.com/office/drawing/2014/main" id="{956192FC-DD5E-3CF0-3792-52809B45B38A}"/>
                </a:ext>
              </a:extLst>
            </p:cNvPr>
            <p:cNvSpPr/>
            <p:nvPr/>
          </p:nvSpPr>
          <p:spPr>
            <a:xfrm>
              <a:off x="10966815" y="11876968"/>
              <a:ext cx="506069" cy="434182"/>
            </a:xfrm>
            <a:custGeom>
              <a:avLst/>
              <a:gdLst>
                <a:gd name="connsiteX0" fmla="*/ 257581 w 506069"/>
                <a:gd name="connsiteY0" fmla="*/ 38014 h 434182"/>
                <a:gd name="connsiteX1" fmla="*/ 375371 w 506069"/>
                <a:gd name="connsiteY1" fmla="*/ -167 h 434182"/>
                <a:gd name="connsiteX2" fmla="*/ 505930 w 506069"/>
                <a:gd name="connsiteY2" fmla="*/ 143142 h 434182"/>
                <a:gd name="connsiteX3" fmla="*/ 339948 w 506069"/>
                <a:gd name="connsiteY3" fmla="*/ 434015 h 434182"/>
                <a:gd name="connsiteX4" fmla="*/ 133600 w 506069"/>
                <a:gd name="connsiteY4" fmla="*/ 375626 h 434182"/>
                <a:gd name="connsiteX5" fmla="*/ -140 w 506069"/>
                <a:gd name="connsiteY5" fmla="*/ 197533 h 434182"/>
                <a:gd name="connsiteX6" fmla="*/ 127237 w 506069"/>
                <a:gd name="connsiteY6" fmla="*/ 15742 h 434182"/>
                <a:gd name="connsiteX7" fmla="*/ 257581 w 506069"/>
                <a:gd name="connsiteY7" fmla="*/ 38014 h 4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69" h="434182">
                  <a:moveTo>
                    <a:pt x="257581" y="38014"/>
                  </a:moveTo>
                  <a:cubicBezTo>
                    <a:pt x="305342" y="38014"/>
                    <a:pt x="324429" y="-167"/>
                    <a:pt x="375371" y="-167"/>
                  </a:cubicBezTo>
                  <a:cubicBezTo>
                    <a:pt x="426314" y="-167"/>
                    <a:pt x="505930" y="50784"/>
                    <a:pt x="505930" y="143142"/>
                  </a:cubicBezTo>
                  <a:cubicBezTo>
                    <a:pt x="505930" y="235499"/>
                    <a:pt x="444627" y="434015"/>
                    <a:pt x="339948" y="434015"/>
                  </a:cubicBezTo>
                  <a:cubicBezTo>
                    <a:pt x="235269" y="434015"/>
                    <a:pt x="213001" y="375626"/>
                    <a:pt x="133600" y="375626"/>
                  </a:cubicBezTo>
                  <a:cubicBezTo>
                    <a:pt x="54199" y="375626"/>
                    <a:pt x="-140" y="318827"/>
                    <a:pt x="-140" y="197533"/>
                  </a:cubicBezTo>
                  <a:cubicBezTo>
                    <a:pt x="-140" y="76239"/>
                    <a:pt x="41259" y="15742"/>
                    <a:pt x="127237" y="15742"/>
                  </a:cubicBezTo>
                  <a:cubicBezTo>
                    <a:pt x="213216" y="15742"/>
                    <a:pt x="243007" y="38014"/>
                    <a:pt x="257581" y="38014"/>
                  </a:cubicBezTo>
                  <a:close/>
                </a:path>
              </a:pathLst>
            </a:custGeom>
            <a:noFill/>
            <a:ln w="12700" cap="rnd">
              <a:solidFill>
                <a:schemeClr val="bg1"/>
              </a:solidFill>
              <a:prstDash val="solid"/>
              <a:round/>
            </a:ln>
          </p:spPr>
          <p:txBody>
            <a:bodyPr rtlCol="0" anchor="ctr"/>
            <a:lstStyle/>
            <a:p>
              <a:endParaRPr lang="en-US"/>
            </a:p>
          </p:txBody>
        </p:sp>
        <p:sp>
          <p:nvSpPr>
            <p:cNvPr id="124" name="Freeform 774">
              <a:extLst>
                <a:ext uri="{FF2B5EF4-FFF2-40B4-BE49-F238E27FC236}">
                  <a16:creationId xmlns:a16="http://schemas.microsoft.com/office/drawing/2014/main" id="{A274BC44-E314-4CE4-ADD0-77586B692016}"/>
                </a:ext>
              </a:extLst>
            </p:cNvPr>
            <p:cNvSpPr/>
            <p:nvPr/>
          </p:nvSpPr>
          <p:spPr>
            <a:xfrm>
              <a:off x="10871035" y="11775023"/>
              <a:ext cx="735588" cy="617864"/>
            </a:xfrm>
            <a:custGeom>
              <a:avLst/>
              <a:gdLst>
                <a:gd name="connsiteX0" fmla="*/ 348589 w 735588"/>
                <a:gd name="connsiteY0" fmla="*/ 38057 h 617864"/>
                <a:gd name="connsiteX1" fmla="*/ 512550 w 735588"/>
                <a:gd name="connsiteY1" fmla="*/ 15785 h 617864"/>
                <a:gd name="connsiteX2" fmla="*/ 735449 w 735588"/>
                <a:gd name="connsiteY2" fmla="*/ 335767 h 617864"/>
                <a:gd name="connsiteX3" fmla="*/ 435728 w 735588"/>
                <a:gd name="connsiteY3" fmla="*/ 617698 h 617864"/>
                <a:gd name="connsiteX4" fmla="*/ 178223 w 735588"/>
                <a:gd name="connsiteY4" fmla="*/ 560383 h 617864"/>
                <a:gd name="connsiteX5" fmla="*/ -140 w 735588"/>
                <a:gd name="connsiteY5" fmla="*/ 339981 h 617864"/>
                <a:gd name="connsiteX6" fmla="*/ 244899 w 735588"/>
                <a:gd name="connsiteY6" fmla="*/ -167 h 617864"/>
                <a:gd name="connsiteX7" fmla="*/ 348589 w 735588"/>
                <a:gd name="connsiteY7" fmla="*/ 38057 h 61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588" h="617864">
                  <a:moveTo>
                    <a:pt x="348589" y="38057"/>
                  </a:moveTo>
                  <a:cubicBezTo>
                    <a:pt x="391578" y="38057"/>
                    <a:pt x="458427" y="15785"/>
                    <a:pt x="512550" y="15785"/>
                  </a:cubicBezTo>
                  <a:cubicBezTo>
                    <a:pt x="566673" y="15785"/>
                    <a:pt x="735449" y="136606"/>
                    <a:pt x="735449" y="335767"/>
                  </a:cubicBezTo>
                  <a:cubicBezTo>
                    <a:pt x="735449" y="534929"/>
                    <a:pt x="530863" y="617698"/>
                    <a:pt x="435728" y="617698"/>
                  </a:cubicBezTo>
                  <a:cubicBezTo>
                    <a:pt x="340593" y="617698"/>
                    <a:pt x="289565" y="560383"/>
                    <a:pt x="178223" y="560383"/>
                  </a:cubicBezTo>
                  <a:cubicBezTo>
                    <a:pt x="66881" y="560383"/>
                    <a:pt x="-140" y="441239"/>
                    <a:pt x="-140" y="339981"/>
                  </a:cubicBezTo>
                  <a:cubicBezTo>
                    <a:pt x="-140" y="238724"/>
                    <a:pt x="76295" y="-167"/>
                    <a:pt x="244899" y="-167"/>
                  </a:cubicBezTo>
                  <a:cubicBezTo>
                    <a:pt x="318325" y="-167"/>
                    <a:pt x="292832" y="38057"/>
                    <a:pt x="348589" y="38057"/>
                  </a:cubicBezTo>
                  <a:close/>
                </a:path>
              </a:pathLst>
            </a:custGeom>
            <a:noFill/>
            <a:ln w="12700" cap="rnd">
              <a:solidFill>
                <a:schemeClr val="bg1"/>
              </a:solidFill>
              <a:prstDash val="solid"/>
              <a:round/>
            </a:ln>
          </p:spPr>
          <p:txBody>
            <a:bodyPr rtlCol="0" anchor="ctr"/>
            <a:lstStyle/>
            <a:p>
              <a:endParaRPr lang="en-US"/>
            </a:p>
          </p:txBody>
        </p:sp>
        <p:sp>
          <p:nvSpPr>
            <p:cNvPr id="125" name="Freeform 775">
              <a:extLst>
                <a:ext uri="{FF2B5EF4-FFF2-40B4-BE49-F238E27FC236}">
                  <a16:creationId xmlns:a16="http://schemas.microsoft.com/office/drawing/2014/main" id="{D4845585-87F3-78E9-FC9B-B7A84F69D3E7}"/>
                </a:ext>
              </a:extLst>
            </p:cNvPr>
            <p:cNvSpPr/>
            <p:nvPr/>
          </p:nvSpPr>
          <p:spPr>
            <a:xfrm>
              <a:off x="11135376" y="12141270"/>
              <a:ext cx="666806" cy="499408"/>
            </a:xfrm>
            <a:custGeom>
              <a:avLst/>
              <a:gdLst>
                <a:gd name="connsiteX0" fmla="*/ 666666 w 666806"/>
                <a:gd name="connsiteY0" fmla="*/ -167 h 499408"/>
                <a:gd name="connsiteX1" fmla="*/ 363506 w 666806"/>
                <a:gd name="connsiteY1" fmla="*/ 302402 h 499408"/>
                <a:gd name="connsiteX2" fmla="*/ -140 w 666806"/>
                <a:gd name="connsiteY2" fmla="*/ 499242 h 499408"/>
              </a:gdLst>
              <a:ahLst/>
              <a:cxnLst>
                <a:cxn ang="0">
                  <a:pos x="connsiteX0" y="connsiteY0"/>
                </a:cxn>
                <a:cxn ang="0">
                  <a:pos x="connsiteX1" y="connsiteY1"/>
                </a:cxn>
                <a:cxn ang="0">
                  <a:pos x="connsiteX2" y="connsiteY2"/>
                </a:cxn>
              </a:cxnLst>
              <a:rect l="l" t="t" r="r" b="b"/>
              <a:pathLst>
                <a:path w="666806" h="499408">
                  <a:moveTo>
                    <a:pt x="666666" y="-167"/>
                  </a:moveTo>
                  <a:cubicBezTo>
                    <a:pt x="471108" y="85827"/>
                    <a:pt x="505586" y="200973"/>
                    <a:pt x="363506" y="302402"/>
                  </a:cubicBezTo>
                  <a:cubicBezTo>
                    <a:pt x="252164" y="381903"/>
                    <a:pt x="-140" y="249559"/>
                    <a:pt x="-140" y="499242"/>
                  </a:cubicBezTo>
                </a:path>
              </a:pathLst>
            </a:custGeom>
            <a:noFill/>
            <a:ln w="12700" cap="rnd">
              <a:solidFill>
                <a:schemeClr val="bg1"/>
              </a:solidFill>
              <a:prstDash val="solid"/>
              <a:round/>
            </a:ln>
          </p:spPr>
          <p:txBody>
            <a:bodyPr rtlCol="0" anchor="ctr"/>
            <a:lstStyle/>
            <a:p>
              <a:endParaRPr lang="en-US"/>
            </a:p>
          </p:txBody>
        </p:sp>
        <p:sp>
          <p:nvSpPr>
            <p:cNvPr id="126" name="Freeform 776">
              <a:extLst>
                <a:ext uri="{FF2B5EF4-FFF2-40B4-BE49-F238E27FC236}">
                  <a16:creationId xmlns:a16="http://schemas.microsoft.com/office/drawing/2014/main" id="{44D5DFC9-6C20-A4E3-38ED-8996087E18D3}"/>
                </a:ext>
              </a:extLst>
            </p:cNvPr>
            <p:cNvSpPr/>
            <p:nvPr/>
          </p:nvSpPr>
          <p:spPr>
            <a:xfrm>
              <a:off x="11306860" y="12311107"/>
              <a:ext cx="495279" cy="329571"/>
            </a:xfrm>
            <a:custGeom>
              <a:avLst/>
              <a:gdLst>
                <a:gd name="connsiteX0" fmla="*/ -140 w 495279"/>
                <a:gd name="connsiteY0" fmla="*/ 329404 h 329571"/>
                <a:gd name="connsiteX1" fmla="*/ 267769 w 495279"/>
                <a:gd name="connsiteY1" fmla="*/ 199468 h 329571"/>
                <a:gd name="connsiteX2" fmla="*/ 495139 w 495279"/>
                <a:gd name="connsiteY2" fmla="*/ -167 h 329571"/>
              </a:gdLst>
              <a:ahLst/>
              <a:cxnLst>
                <a:cxn ang="0">
                  <a:pos x="connsiteX0" y="connsiteY0"/>
                </a:cxn>
                <a:cxn ang="0">
                  <a:pos x="connsiteX1" y="connsiteY1"/>
                </a:cxn>
                <a:cxn ang="0">
                  <a:pos x="connsiteX2" y="connsiteY2"/>
                </a:cxn>
              </a:cxnLst>
              <a:rect l="l" t="t" r="r" b="b"/>
              <a:pathLst>
                <a:path w="495279" h="329571">
                  <a:moveTo>
                    <a:pt x="-140" y="329404"/>
                  </a:moveTo>
                  <a:cubicBezTo>
                    <a:pt x="-140" y="279055"/>
                    <a:pt x="196063" y="240874"/>
                    <a:pt x="267769" y="199468"/>
                  </a:cubicBezTo>
                  <a:cubicBezTo>
                    <a:pt x="388741" y="129598"/>
                    <a:pt x="423218" y="-167"/>
                    <a:pt x="495139" y="-167"/>
                  </a:cubicBezTo>
                </a:path>
              </a:pathLst>
            </a:custGeom>
            <a:noFill/>
            <a:ln w="12700" cap="rnd">
              <a:solidFill>
                <a:schemeClr val="bg1"/>
              </a:solidFill>
              <a:prstDash val="solid"/>
              <a:round/>
            </a:ln>
          </p:spPr>
          <p:txBody>
            <a:bodyPr rtlCol="0" anchor="ctr"/>
            <a:lstStyle/>
            <a:p>
              <a:endParaRPr lang="en-US"/>
            </a:p>
          </p:txBody>
        </p:sp>
        <p:sp>
          <p:nvSpPr>
            <p:cNvPr id="127" name="Freeform 777">
              <a:extLst>
                <a:ext uri="{FF2B5EF4-FFF2-40B4-BE49-F238E27FC236}">
                  <a16:creationId xmlns:a16="http://schemas.microsoft.com/office/drawing/2014/main" id="{B09749D5-686C-1A2A-1C88-60A0878AB128}"/>
                </a:ext>
              </a:extLst>
            </p:cNvPr>
            <p:cNvSpPr/>
            <p:nvPr/>
          </p:nvSpPr>
          <p:spPr>
            <a:xfrm>
              <a:off x="11643063" y="11589663"/>
              <a:ext cx="159119" cy="270751"/>
            </a:xfrm>
            <a:custGeom>
              <a:avLst/>
              <a:gdLst>
                <a:gd name="connsiteX0" fmla="*/ 30313 w 159119"/>
                <a:gd name="connsiteY0" fmla="*/ -167 h 270751"/>
                <a:gd name="connsiteX1" fmla="*/ 52625 w 159119"/>
                <a:gd name="connsiteY1" fmla="*/ 153375 h 270751"/>
                <a:gd name="connsiteX2" fmla="*/ 158980 w 159119"/>
                <a:gd name="connsiteY2" fmla="*/ 270585 h 270751"/>
              </a:gdLst>
              <a:ahLst/>
              <a:cxnLst>
                <a:cxn ang="0">
                  <a:pos x="connsiteX0" y="connsiteY0"/>
                </a:cxn>
                <a:cxn ang="0">
                  <a:pos x="connsiteX1" y="connsiteY1"/>
                </a:cxn>
                <a:cxn ang="0">
                  <a:pos x="connsiteX2" y="connsiteY2"/>
                </a:cxn>
              </a:cxnLst>
              <a:rect l="l" t="t" r="r" b="b"/>
              <a:pathLst>
                <a:path w="159119" h="270751">
                  <a:moveTo>
                    <a:pt x="30313" y="-167"/>
                  </a:moveTo>
                  <a:cubicBezTo>
                    <a:pt x="-11429" y="41540"/>
                    <a:pt x="-15857" y="84881"/>
                    <a:pt x="52625" y="153375"/>
                  </a:cubicBezTo>
                  <a:cubicBezTo>
                    <a:pt x="121106" y="221869"/>
                    <a:pt x="158980" y="219032"/>
                    <a:pt x="158980" y="270585"/>
                  </a:cubicBezTo>
                </a:path>
              </a:pathLst>
            </a:custGeom>
            <a:noFill/>
            <a:ln w="12700" cap="rnd">
              <a:solidFill>
                <a:schemeClr val="bg1"/>
              </a:solidFill>
              <a:prstDash val="solid"/>
              <a:round/>
            </a:ln>
          </p:spPr>
          <p:txBody>
            <a:bodyPr rtlCol="0" anchor="ctr"/>
            <a:lstStyle/>
            <a:p>
              <a:endParaRPr lang="en-US"/>
            </a:p>
          </p:txBody>
        </p:sp>
        <p:sp>
          <p:nvSpPr>
            <p:cNvPr id="128" name="Freeform 778">
              <a:extLst>
                <a:ext uri="{FF2B5EF4-FFF2-40B4-BE49-F238E27FC236}">
                  <a16:creationId xmlns:a16="http://schemas.microsoft.com/office/drawing/2014/main" id="{853D02EA-0D89-AB83-4461-7E10AB2D2A00}"/>
                </a:ext>
              </a:extLst>
            </p:cNvPr>
            <p:cNvSpPr/>
            <p:nvPr/>
          </p:nvSpPr>
          <p:spPr>
            <a:xfrm>
              <a:off x="11489295" y="11589663"/>
              <a:ext cx="312887" cy="376265"/>
            </a:xfrm>
            <a:custGeom>
              <a:avLst/>
              <a:gdLst>
                <a:gd name="connsiteX0" fmla="*/ 47160 w 312887"/>
                <a:gd name="connsiteY0" fmla="*/ -167 h 376265"/>
                <a:gd name="connsiteX1" fmla="*/ 47160 w 312887"/>
                <a:gd name="connsiteY1" fmla="*/ 197963 h 376265"/>
                <a:gd name="connsiteX2" fmla="*/ 202309 w 312887"/>
                <a:gd name="connsiteY2" fmla="*/ 294405 h 376265"/>
                <a:gd name="connsiteX3" fmla="*/ 312748 w 312887"/>
                <a:gd name="connsiteY3" fmla="*/ 376099 h 376265"/>
              </a:gdLst>
              <a:ahLst/>
              <a:cxnLst>
                <a:cxn ang="0">
                  <a:pos x="connsiteX0" y="connsiteY0"/>
                </a:cxn>
                <a:cxn ang="0">
                  <a:pos x="connsiteX1" y="connsiteY1"/>
                </a:cxn>
                <a:cxn ang="0">
                  <a:pos x="connsiteX2" y="connsiteY2"/>
                </a:cxn>
                <a:cxn ang="0">
                  <a:pos x="connsiteX3" y="connsiteY3"/>
                </a:cxn>
              </a:cxnLst>
              <a:rect l="l" t="t" r="r" b="b"/>
              <a:pathLst>
                <a:path w="312887" h="376265">
                  <a:moveTo>
                    <a:pt x="47160" y="-167"/>
                  </a:moveTo>
                  <a:cubicBezTo>
                    <a:pt x="-15260" y="62265"/>
                    <a:pt x="-16550" y="134241"/>
                    <a:pt x="47160" y="197963"/>
                  </a:cubicBezTo>
                  <a:cubicBezTo>
                    <a:pt x="110870" y="261684"/>
                    <a:pt x="169551" y="261641"/>
                    <a:pt x="202309" y="294405"/>
                  </a:cubicBezTo>
                  <a:cubicBezTo>
                    <a:pt x="250972" y="343035"/>
                    <a:pt x="237646" y="376099"/>
                    <a:pt x="312748" y="376099"/>
                  </a:cubicBezTo>
                </a:path>
              </a:pathLst>
            </a:custGeom>
            <a:noFill/>
            <a:ln w="12700" cap="rnd">
              <a:solidFill>
                <a:schemeClr val="bg1"/>
              </a:solidFill>
              <a:prstDash val="solid"/>
              <a:round/>
            </a:ln>
          </p:spPr>
          <p:txBody>
            <a:bodyPr rtlCol="0" anchor="ctr"/>
            <a:lstStyle/>
            <a:p>
              <a:endParaRPr lang="en-US"/>
            </a:p>
          </p:txBody>
        </p:sp>
        <p:sp>
          <p:nvSpPr>
            <p:cNvPr id="129" name="Freeform 779">
              <a:extLst>
                <a:ext uri="{FF2B5EF4-FFF2-40B4-BE49-F238E27FC236}">
                  <a16:creationId xmlns:a16="http://schemas.microsoft.com/office/drawing/2014/main" id="{3736040E-C834-0613-9BF9-6079330EDC6D}"/>
                </a:ext>
              </a:extLst>
            </p:cNvPr>
            <p:cNvSpPr/>
            <p:nvPr/>
          </p:nvSpPr>
          <p:spPr>
            <a:xfrm>
              <a:off x="10751353" y="11589663"/>
              <a:ext cx="654683" cy="376480"/>
            </a:xfrm>
            <a:custGeom>
              <a:avLst/>
              <a:gdLst>
                <a:gd name="connsiteX0" fmla="*/ 654543 w 654683"/>
                <a:gd name="connsiteY0" fmla="*/ -167 h 376480"/>
                <a:gd name="connsiteX1" fmla="*/ 275593 w 654683"/>
                <a:gd name="connsiteY1" fmla="*/ 135188 h 376480"/>
                <a:gd name="connsiteX2" fmla="*/ -140 w 654683"/>
                <a:gd name="connsiteY2" fmla="*/ 376314 h 376480"/>
              </a:gdLst>
              <a:ahLst/>
              <a:cxnLst>
                <a:cxn ang="0">
                  <a:pos x="connsiteX0" y="connsiteY0"/>
                </a:cxn>
                <a:cxn ang="0">
                  <a:pos x="connsiteX1" y="connsiteY1"/>
                </a:cxn>
                <a:cxn ang="0">
                  <a:pos x="connsiteX2" y="connsiteY2"/>
                </a:cxn>
              </a:cxnLst>
              <a:rect l="l" t="t" r="r" b="b"/>
              <a:pathLst>
                <a:path w="654683" h="376480">
                  <a:moveTo>
                    <a:pt x="654543" y="-167"/>
                  </a:moveTo>
                  <a:cubicBezTo>
                    <a:pt x="609964" y="86472"/>
                    <a:pt x="450731" y="135188"/>
                    <a:pt x="275593" y="135188"/>
                  </a:cubicBezTo>
                  <a:cubicBezTo>
                    <a:pt x="100455" y="135188"/>
                    <a:pt x="53038" y="323084"/>
                    <a:pt x="-140" y="376314"/>
                  </a:cubicBezTo>
                </a:path>
              </a:pathLst>
            </a:custGeom>
            <a:noFill/>
            <a:ln w="12700" cap="rnd">
              <a:solidFill>
                <a:schemeClr val="bg1"/>
              </a:solidFill>
              <a:prstDash val="solid"/>
              <a:round/>
            </a:ln>
          </p:spPr>
          <p:txBody>
            <a:bodyPr rtlCol="0" anchor="ctr"/>
            <a:lstStyle/>
            <a:p>
              <a:endParaRPr lang="en-US"/>
            </a:p>
          </p:txBody>
        </p:sp>
        <p:sp>
          <p:nvSpPr>
            <p:cNvPr id="130" name="Freeform 780">
              <a:extLst>
                <a:ext uri="{FF2B5EF4-FFF2-40B4-BE49-F238E27FC236}">
                  <a16:creationId xmlns:a16="http://schemas.microsoft.com/office/drawing/2014/main" id="{D424E4FB-2DFA-AEE6-7CF1-8DE6E352DA5F}"/>
                </a:ext>
              </a:extLst>
            </p:cNvPr>
            <p:cNvSpPr/>
            <p:nvPr/>
          </p:nvSpPr>
          <p:spPr>
            <a:xfrm>
              <a:off x="10751353" y="11589663"/>
              <a:ext cx="444551" cy="217349"/>
            </a:xfrm>
            <a:custGeom>
              <a:avLst/>
              <a:gdLst>
                <a:gd name="connsiteX0" fmla="*/ -140 w 444551"/>
                <a:gd name="connsiteY0" fmla="*/ 217183 h 217349"/>
                <a:gd name="connsiteX1" fmla="*/ 240600 w 444551"/>
                <a:gd name="connsiteY1" fmla="*/ 64329 h 217349"/>
                <a:gd name="connsiteX2" fmla="*/ 444412 w 444551"/>
                <a:gd name="connsiteY2" fmla="*/ -167 h 217349"/>
              </a:gdLst>
              <a:ahLst/>
              <a:cxnLst>
                <a:cxn ang="0">
                  <a:pos x="connsiteX0" y="connsiteY0"/>
                </a:cxn>
                <a:cxn ang="0">
                  <a:pos x="connsiteX1" y="connsiteY1"/>
                </a:cxn>
                <a:cxn ang="0">
                  <a:pos x="connsiteX2" y="connsiteY2"/>
                </a:cxn>
              </a:cxnLst>
              <a:rect l="l" t="t" r="r" b="b"/>
              <a:pathLst>
                <a:path w="444551" h="217349">
                  <a:moveTo>
                    <a:pt x="-140" y="217183"/>
                  </a:moveTo>
                  <a:cubicBezTo>
                    <a:pt x="-140" y="153504"/>
                    <a:pt x="180071" y="64329"/>
                    <a:pt x="240600" y="64329"/>
                  </a:cubicBezTo>
                  <a:cubicBezTo>
                    <a:pt x="301129" y="64329"/>
                    <a:pt x="383926" y="34231"/>
                    <a:pt x="444412" y="-167"/>
                  </a:cubicBezTo>
                </a:path>
              </a:pathLst>
            </a:custGeom>
            <a:noFill/>
            <a:ln w="12700" cap="rnd">
              <a:solidFill>
                <a:schemeClr val="bg1"/>
              </a:solidFill>
              <a:prstDash val="solid"/>
              <a:round/>
            </a:ln>
          </p:spPr>
          <p:txBody>
            <a:bodyPr rtlCol="0" anchor="ctr"/>
            <a:lstStyle/>
            <a:p>
              <a:endParaRPr lang="en-US"/>
            </a:p>
          </p:txBody>
        </p:sp>
        <p:sp>
          <p:nvSpPr>
            <p:cNvPr id="131" name="Freeform 781">
              <a:extLst>
                <a:ext uri="{FF2B5EF4-FFF2-40B4-BE49-F238E27FC236}">
                  <a16:creationId xmlns:a16="http://schemas.microsoft.com/office/drawing/2014/main" id="{9AFF9696-ECAF-06B8-2E3A-3E8B9A30200F}"/>
                </a:ext>
              </a:extLst>
            </p:cNvPr>
            <p:cNvSpPr/>
            <p:nvPr/>
          </p:nvSpPr>
          <p:spPr>
            <a:xfrm>
              <a:off x="10751353" y="12220900"/>
              <a:ext cx="342624" cy="419778"/>
            </a:xfrm>
            <a:custGeom>
              <a:avLst/>
              <a:gdLst>
                <a:gd name="connsiteX0" fmla="*/ -140 w 342624"/>
                <a:gd name="connsiteY0" fmla="*/ -167 h 419778"/>
                <a:gd name="connsiteX1" fmla="*/ 173709 w 342624"/>
                <a:gd name="connsiteY1" fmla="*/ 171821 h 419778"/>
                <a:gd name="connsiteX2" fmla="*/ 342484 w 342624"/>
                <a:gd name="connsiteY2" fmla="*/ 276819 h 419778"/>
                <a:gd name="connsiteX3" fmla="*/ 253325 w 342624"/>
                <a:gd name="connsiteY3" fmla="*/ 419612 h 419778"/>
              </a:gdLst>
              <a:ahLst/>
              <a:cxnLst>
                <a:cxn ang="0">
                  <a:pos x="connsiteX0" y="connsiteY0"/>
                </a:cxn>
                <a:cxn ang="0">
                  <a:pos x="connsiteX1" y="connsiteY1"/>
                </a:cxn>
                <a:cxn ang="0">
                  <a:pos x="connsiteX2" y="connsiteY2"/>
                </a:cxn>
                <a:cxn ang="0">
                  <a:pos x="connsiteX3" y="connsiteY3"/>
                </a:cxn>
              </a:cxnLst>
              <a:rect l="l" t="t" r="r" b="b"/>
              <a:pathLst>
                <a:path w="342624" h="419778">
                  <a:moveTo>
                    <a:pt x="-140" y="-167"/>
                  </a:moveTo>
                  <a:cubicBezTo>
                    <a:pt x="-140" y="114506"/>
                    <a:pt x="74962" y="171821"/>
                    <a:pt x="173709" y="171821"/>
                  </a:cubicBezTo>
                  <a:cubicBezTo>
                    <a:pt x="272455" y="171821"/>
                    <a:pt x="342484" y="222600"/>
                    <a:pt x="342484" y="276819"/>
                  </a:cubicBezTo>
                  <a:cubicBezTo>
                    <a:pt x="342484" y="331038"/>
                    <a:pt x="253325" y="419612"/>
                    <a:pt x="253325" y="419612"/>
                  </a:cubicBezTo>
                </a:path>
              </a:pathLst>
            </a:custGeom>
            <a:noFill/>
            <a:ln w="12700" cap="rnd">
              <a:solidFill>
                <a:schemeClr val="bg1"/>
              </a:solidFill>
              <a:prstDash val="solid"/>
              <a:round/>
            </a:ln>
          </p:spPr>
          <p:txBody>
            <a:bodyPr rtlCol="0" anchor="ctr"/>
            <a:lstStyle/>
            <a:p>
              <a:endParaRPr lang="en-US"/>
            </a:p>
          </p:txBody>
        </p:sp>
        <p:sp>
          <p:nvSpPr>
            <p:cNvPr id="132" name="Freeform 782">
              <a:extLst>
                <a:ext uri="{FF2B5EF4-FFF2-40B4-BE49-F238E27FC236}">
                  <a16:creationId xmlns:a16="http://schemas.microsoft.com/office/drawing/2014/main" id="{2830CF14-4725-5767-82D0-895F7DE0EEED}"/>
                </a:ext>
              </a:extLst>
            </p:cNvPr>
            <p:cNvSpPr/>
            <p:nvPr/>
          </p:nvSpPr>
          <p:spPr>
            <a:xfrm>
              <a:off x="10751353" y="12430810"/>
              <a:ext cx="196306" cy="209867"/>
            </a:xfrm>
            <a:custGeom>
              <a:avLst/>
              <a:gdLst>
                <a:gd name="connsiteX0" fmla="*/ -140 w 196306"/>
                <a:gd name="connsiteY0" fmla="*/ -167 h 209867"/>
                <a:gd name="connsiteX1" fmla="*/ 192796 w 196306"/>
                <a:gd name="connsiteY1" fmla="*/ 79765 h 209867"/>
                <a:gd name="connsiteX2" fmla="*/ 119714 w 196306"/>
                <a:gd name="connsiteY2" fmla="*/ 209701 h 209867"/>
              </a:gdLst>
              <a:ahLst/>
              <a:cxnLst>
                <a:cxn ang="0">
                  <a:pos x="connsiteX0" y="connsiteY0"/>
                </a:cxn>
                <a:cxn ang="0">
                  <a:pos x="connsiteX1" y="connsiteY1"/>
                </a:cxn>
                <a:cxn ang="0">
                  <a:pos x="connsiteX2" y="connsiteY2"/>
                </a:cxn>
              </a:cxnLst>
              <a:rect l="l" t="t" r="r" b="b"/>
              <a:pathLst>
                <a:path w="196306" h="209867">
                  <a:moveTo>
                    <a:pt x="-140" y="-167"/>
                  </a:moveTo>
                  <a:cubicBezTo>
                    <a:pt x="55746" y="-167"/>
                    <a:pt x="170528" y="31995"/>
                    <a:pt x="192796" y="79765"/>
                  </a:cubicBezTo>
                  <a:cubicBezTo>
                    <a:pt x="215064" y="127534"/>
                    <a:pt x="119714" y="209701"/>
                    <a:pt x="119714" y="209701"/>
                  </a:cubicBezTo>
                </a:path>
              </a:pathLst>
            </a:custGeom>
            <a:noFill/>
            <a:ln w="12700" cap="rnd">
              <a:solidFill>
                <a:schemeClr val="bg1"/>
              </a:solidFill>
              <a:prstDash val="solid"/>
              <a:round/>
            </a:ln>
          </p:spPr>
          <p:txBody>
            <a:bodyPr rtlCol="0" anchor="ctr"/>
            <a:lstStyle/>
            <a:p>
              <a:endParaRPr lang="en-US"/>
            </a:p>
          </p:txBody>
        </p:sp>
        <p:sp>
          <p:nvSpPr>
            <p:cNvPr id="133" name="Freeform 783">
              <a:extLst>
                <a:ext uri="{FF2B5EF4-FFF2-40B4-BE49-F238E27FC236}">
                  <a16:creationId xmlns:a16="http://schemas.microsoft.com/office/drawing/2014/main" id="{D60D892F-B53F-E88B-2B25-260DD1C60679}"/>
                </a:ext>
              </a:extLst>
            </p:cNvPr>
            <p:cNvSpPr/>
            <p:nvPr/>
          </p:nvSpPr>
          <p:spPr>
            <a:xfrm>
              <a:off x="11554564" y="12475914"/>
              <a:ext cx="247618" cy="164764"/>
            </a:xfrm>
            <a:custGeom>
              <a:avLst/>
              <a:gdLst>
                <a:gd name="connsiteX0" fmla="*/ -140 w 247618"/>
                <a:gd name="connsiteY0" fmla="*/ 164598 h 164764"/>
                <a:gd name="connsiteX1" fmla="*/ 247478 w 247618"/>
                <a:gd name="connsiteY1" fmla="*/ -167 h 164764"/>
              </a:gdLst>
              <a:ahLst/>
              <a:cxnLst>
                <a:cxn ang="0">
                  <a:pos x="connsiteX0" y="connsiteY0"/>
                </a:cxn>
                <a:cxn ang="0">
                  <a:pos x="connsiteX1" y="connsiteY1"/>
                </a:cxn>
              </a:cxnLst>
              <a:rect l="l" t="t" r="r" b="b"/>
              <a:pathLst>
                <a:path w="247618" h="164764">
                  <a:moveTo>
                    <a:pt x="-140" y="164598"/>
                  </a:moveTo>
                  <a:cubicBezTo>
                    <a:pt x="90138" y="98339"/>
                    <a:pt x="207369" y="155998"/>
                    <a:pt x="247478" y="-167"/>
                  </a:cubicBezTo>
                </a:path>
              </a:pathLst>
            </a:custGeom>
            <a:noFill/>
            <a:ln w="12700" cap="rnd">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2922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F9BB-4792-24BE-DC1C-CEBED0935008}"/>
              </a:ext>
            </a:extLst>
          </p:cNvPr>
          <p:cNvSpPr>
            <a:spLocks noGrp="1"/>
          </p:cNvSpPr>
          <p:nvPr>
            <p:ph type="title"/>
          </p:nvPr>
        </p:nvSpPr>
        <p:spPr/>
        <p:txBody>
          <a:bodyPr/>
          <a:lstStyle/>
          <a:p>
            <a:r>
              <a:rPr lang="en-US" dirty="0"/>
              <a:t>Efficient Workflows</a:t>
            </a:r>
          </a:p>
        </p:txBody>
      </p:sp>
      <p:sp>
        <p:nvSpPr>
          <p:cNvPr id="79" name="TextBox 78">
            <a:extLst>
              <a:ext uri="{FF2B5EF4-FFF2-40B4-BE49-F238E27FC236}">
                <a16:creationId xmlns:a16="http://schemas.microsoft.com/office/drawing/2014/main" id="{BB504DA3-41E4-440C-EBC2-5345DC2475A6}"/>
              </a:ext>
            </a:extLst>
          </p:cNvPr>
          <p:cNvSpPr txBox="1"/>
          <p:nvPr/>
        </p:nvSpPr>
        <p:spPr>
          <a:xfrm>
            <a:off x="270329" y="1124493"/>
            <a:ext cx="5706632" cy="5570756"/>
          </a:xfrm>
          <a:prstGeom prst="rect">
            <a:avLst/>
          </a:prstGeom>
          <a:noFill/>
        </p:spPr>
        <p:txBody>
          <a:bodyPr wrap="square" lIns="91440" tIns="45720" rIns="91440" bIns="45720" rtlCol="0" anchor="t">
            <a:spAutoFit/>
          </a:bodyPr>
          <a:lstStyle/>
          <a:p>
            <a:r>
              <a:rPr lang="en-US" sz="2800" dirty="0">
                <a:solidFill>
                  <a:schemeClr val="bg1"/>
                </a:solidFill>
              </a:rPr>
              <a:t>Modeling Process</a:t>
            </a:r>
          </a:p>
          <a:p>
            <a:pPr marL="742950" lvl="1" indent="-285750">
              <a:buFont typeface="Arial" panose="020B0604020202020204" pitchFamily="34" charset="0"/>
              <a:buChar char="•"/>
            </a:pPr>
            <a:r>
              <a:rPr lang="en-US" sz="2400" dirty="0">
                <a:solidFill>
                  <a:schemeClr val="bg1"/>
                </a:solidFill>
              </a:rPr>
              <a:t>Where science happens</a:t>
            </a:r>
          </a:p>
          <a:p>
            <a:pPr marL="1200150" lvl="2" indent="-285750">
              <a:buFont typeface="Arial" panose="020B0604020202020204" pitchFamily="34" charset="0"/>
              <a:buChar char="•"/>
            </a:pPr>
            <a:r>
              <a:rPr lang="en-US" sz="2000" dirty="0">
                <a:solidFill>
                  <a:schemeClr val="bg1"/>
                </a:solidFill>
                <a:ea typeface="Cambria"/>
              </a:rPr>
              <a:t>Decisions and assumptions made </a:t>
            </a:r>
            <a:r>
              <a:rPr lang="en-US" sz="2000" b="1" dirty="0">
                <a:solidFill>
                  <a:schemeClr val="bg1"/>
                </a:solidFill>
                <a:ea typeface="Cambria"/>
              </a:rPr>
              <a:t>and tested</a:t>
            </a:r>
          </a:p>
          <a:p>
            <a:pPr marL="742950" lvl="1" indent="-285750">
              <a:buFont typeface="Arial" panose="020B0604020202020204" pitchFamily="34" charset="0"/>
              <a:buChar char="•"/>
            </a:pPr>
            <a:r>
              <a:rPr lang="en-US" sz="2400" dirty="0">
                <a:solidFill>
                  <a:schemeClr val="bg1"/>
                </a:solidFill>
              </a:rPr>
              <a:t>Open-source tools</a:t>
            </a:r>
          </a:p>
          <a:p>
            <a:pPr marL="742950" lvl="1" indent="-285750">
              <a:buFont typeface="Arial" panose="020B0604020202020204" pitchFamily="34" charset="0"/>
              <a:buChar char="•"/>
            </a:pPr>
            <a:r>
              <a:rPr lang="en-US" sz="2400" dirty="0">
                <a:solidFill>
                  <a:schemeClr val="bg1"/>
                </a:solidFill>
              </a:rPr>
              <a:t>Scripting-driven approach</a:t>
            </a:r>
          </a:p>
          <a:p>
            <a:pPr marL="1200150" lvl="2" indent="-285750">
              <a:buFont typeface="Arial" panose="020B0604020202020204" pitchFamily="34" charset="0"/>
              <a:buChar char="•"/>
            </a:pPr>
            <a:r>
              <a:rPr lang="en-US" sz="2000" dirty="0">
                <a:solidFill>
                  <a:schemeClr val="bg1"/>
                </a:solidFill>
              </a:rPr>
              <a:t>Rapid, reproducible, and robust</a:t>
            </a:r>
          </a:p>
          <a:p>
            <a:pPr marL="1200150" lvl="2" indent="-285750">
              <a:buFont typeface="Arial" panose="020B0604020202020204" pitchFamily="34" charset="0"/>
              <a:buChar char="•"/>
            </a:pPr>
            <a:r>
              <a:rPr lang="en-US" sz="2000" dirty="0">
                <a:solidFill>
                  <a:schemeClr val="bg1"/>
                </a:solidFill>
              </a:rPr>
              <a:t>Self-documenting</a:t>
            </a:r>
          </a:p>
          <a:p>
            <a:pPr marL="742950" lvl="1" indent="-285750">
              <a:buFont typeface="Arial" panose="020B0604020202020204" pitchFamily="34" charset="0"/>
              <a:buChar char="•"/>
            </a:pPr>
            <a:r>
              <a:rPr lang="en-US" sz="2400" dirty="0">
                <a:solidFill>
                  <a:schemeClr val="bg1"/>
                </a:solidFill>
              </a:rPr>
              <a:t>Incremental complexity</a:t>
            </a:r>
          </a:p>
          <a:p>
            <a:pPr marL="1200150" lvl="2" indent="-285750">
              <a:buFont typeface="Arial" panose="020B0604020202020204" pitchFamily="34" charset="0"/>
              <a:buChar char="•"/>
            </a:pPr>
            <a:r>
              <a:rPr lang="en-US" sz="2000" dirty="0">
                <a:solidFill>
                  <a:schemeClr val="bg1"/>
                </a:solidFill>
              </a:rPr>
              <a:t>Objectively evaluate</a:t>
            </a:r>
          </a:p>
          <a:p>
            <a:pPr marL="1657350" lvl="3" indent="-285750">
              <a:buFont typeface="Arial" panose="020B0604020202020204" pitchFamily="34" charset="0"/>
              <a:buChar char="•"/>
            </a:pPr>
            <a:r>
              <a:rPr lang="en-US" dirty="0">
                <a:solidFill>
                  <a:schemeClr val="bg1"/>
                </a:solidFill>
              </a:rPr>
              <a:t>Computational layering design</a:t>
            </a:r>
          </a:p>
          <a:p>
            <a:pPr marL="1657350" lvl="3" indent="-285750">
              <a:buFont typeface="Arial" panose="020B0604020202020204" pitchFamily="34" charset="0"/>
              <a:buChar char="•"/>
            </a:pPr>
            <a:r>
              <a:rPr lang="en-US" dirty="0">
                <a:solidFill>
                  <a:schemeClr val="bg1"/>
                </a:solidFill>
              </a:rPr>
              <a:t>Spatial resolution</a:t>
            </a:r>
          </a:p>
          <a:p>
            <a:pPr marL="1657350" lvl="3" indent="-285750">
              <a:buFont typeface="Arial" panose="020B0604020202020204" pitchFamily="34" charset="0"/>
              <a:buChar char="•"/>
            </a:pPr>
            <a:r>
              <a:rPr lang="en-US" dirty="0">
                <a:solidFill>
                  <a:schemeClr val="bg1"/>
                </a:solidFill>
              </a:rPr>
              <a:t>Temporal resolution</a:t>
            </a:r>
          </a:p>
          <a:p>
            <a:pPr marL="1657350" lvl="3" indent="-285750">
              <a:buFont typeface="Arial" panose="020B0604020202020204" pitchFamily="34" charset="0"/>
              <a:buChar char="•"/>
            </a:pPr>
            <a:r>
              <a:rPr lang="en-US" dirty="0">
                <a:solidFill>
                  <a:schemeClr val="bg1"/>
                </a:solidFill>
              </a:rPr>
              <a:t>Boundary condition</a:t>
            </a:r>
          </a:p>
          <a:p>
            <a:pPr marL="1200150" lvl="2" indent="-285750">
              <a:buFont typeface="Arial" panose="020B0604020202020204" pitchFamily="34" charset="0"/>
              <a:buChar char="•"/>
            </a:pPr>
            <a:r>
              <a:rPr lang="en-US" sz="2000" dirty="0">
                <a:solidFill>
                  <a:schemeClr val="bg1"/>
                </a:solidFill>
              </a:rPr>
              <a:t>How do these model elements influence simulated future water levels and groundwater fluxes?</a:t>
            </a:r>
          </a:p>
        </p:txBody>
      </p:sp>
      <p:grpSp>
        <p:nvGrpSpPr>
          <p:cNvPr id="137" name="Group 136">
            <a:extLst>
              <a:ext uri="{FF2B5EF4-FFF2-40B4-BE49-F238E27FC236}">
                <a16:creationId xmlns:a16="http://schemas.microsoft.com/office/drawing/2014/main" id="{1CF9359B-0A9B-F422-B68E-9B24FE513A0F}"/>
              </a:ext>
            </a:extLst>
          </p:cNvPr>
          <p:cNvGrpSpPr>
            <a:grpSpLocks noChangeAspect="1"/>
          </p:cNvGrpSpPr>
          <p:nvPr/>
        </p:nvGrpSpPr>
        <p:grpSpPr>
          <a:xfrm>
            <a:off x="6404088" y="797415"/>
            <a:ext cx="5438662" cy="5498650"/>
            <a:chOff x="3994756" y="601096"/>
            <a:chExt cx="5765832" cy="5829430"/>
          </a:xfrm>
        </p:grpSpPr>
        <p:sp>
          <p:nvSpPr>
            <p:cNvPr id="138" name="TextBox 137">
              <a:extLst>
                <a:ext uri="{FF2B5EF4-FFF2-40B4-BE49-F238E27FC236}">
                  <a16:creationId xmlns:a16="http://schemas.microsoft.com/office/drawing/2014/main" id="{7116FDB5-FACD-E4B3-FEAD-01A5A5AABA44}"/>
                </a:ext>
              </a:extLst>
            </p:cNvPr>
            <p:cNvSpPr txBox="1"/>
            <p:nvPr/>
          </p:nvSpPr>
          <p:spPr>
            <a:xfrm>
              <a:off x="5686826" y="601097"/>
              <a:ext cx="2743200" cy="880987"/>
            </a:xfrm>
            <a:prstGeom prst="rect">
              <a:avLst/>
            </a:prstGeom>
            <a:noFill/>
            <a:ln>
              <a:solidFill>
                <a:schemeClr val="tx1"/>
              </a:solidFill>
            </a:ln>
          </p:spPr>
          <p:txBody>
            <a:bodyPr wrap="square" rtlCol="0">
              <a:spAutoFit/>
            </a:bodyPr>
            <a:lstStyle/>
            <a:p>
              <a:r>
                <a:rPr lang="en-US" sz="1600">
                  <a:solidFill>
                    <a:schemeClr val="bg1"/>
                  </a:solidFill>
                </a:rPr>
                <a:t>Set up MODFLOW 6 model structure, properties, and boundary conditions</a:t>
              </a:r>
            </a:p>
          </p:txBody>
        </p:sp>
        <p:sp>
          <p:nvSpPr>
            <p:cNvPr id="139" name="TextBox 138">
              <a:extLst>
                <a:ext uri="{FF2B5EF4-FFF2-40B4-BE49-F238E27FC236}">
                  <a16:creationId xmlns:a16="http://schemas.microsoft.com/office/drawing/2014/main" id="{CD3C084B-CDD8-84B1-562E-171077D12BB4}"/>
                </a:ext>
              </a:extLst>
            </p:cNvPr>
            <p:cNvSpPr txBox="1"/>
            <p:nvPr/>
          </p:nvSpPr>
          <p:spPr>
            <a:xfrm>
              <a:off x="5685710" y="1576140"/>
              <a:ext cx="3560187" cy="1176615"/>
            </a:xfrm>
            <a:prstGeom prst="rect">
              <a:avLst/>
            </a:prstGeom>
            <a:noFill/>
            <a:ln>
              <a:solidFill>
                <a:schemeClr val="tx1"/>
              </a:solidFill>
            </a:ln>
          </p:spPr>
          <p:txBody>
            <a:bodyPr wrap="square" rtlCol="0">
              <a:spAutoFit/>
            </a:bodyPr>
            <a:lstStyle/>
            <a:p>
              <a:r>
                <a:rPr lang="en-US" sz="1600">
                  <a:solidFill>
                    <a:schemeClr val="bg1"/>
                  </a:solidFill>
                </a:rPr>
                <a:t>Setup PEST interface around the model: parameterization of model properties and boundary conditions; monitor outputs of interest</a:t>
              </a:r>
            </a:p>
          </p:txBody>
        </p:sp>
        <p:sp>
          <p:nvSpPr>
            <p:cNvPr id="140" name="TextBox 139">
              <a:extLst>
                <a:ext uri="{FF2B5EF4-FFF2-40B4-BE49-F238E27FC236}">
                  <a16:creationId xmlns:a16="http://schemas.microsoft.com/office/drawing/2014/main" id="{2A881452-A393-3381-2476-61C243205D2D}"/>
                </a:ext>
              </a:extLst>
            </p:cNvPr>
            <p:cNvSpPr txBox="1"/>
            <p:nvPr/>
          </p:nvSpPr>
          <p:spPr>
            <a:xfrm>
              <a:off x="4337419" y="601096"/>
              <a:ext cx="1080475" cy="978874"/>
            </a:xfrm>
            <a:prstGeom prst="rect">
              <a:avLst/>
            </a:prstGeom>
            <a:noFill/>
            <a:ln>
              <a:solidFill>
                <a:schemeClr val="tx1"/>
              </a:solidFill>
            </a:ln>
          </p:spPr>
          <p:txBody>
            <a:bodyPr wrap="square" rtlCol="0">
              <a:spAutoFit/>
            </a:bodyPr>
            <a:lstStyle/>
            <a:p>
              <a:r>
                <a:rPr lang="en-US" dirty="0" err="1">
                  <a:solidFill>
                    <a:schemeClr val="bg1"/>
                  </a:solidFill>
                </a:rPr>
                <a:t>flopy</a:t>
              </a:r>
              <a:r>
                <a:rPr lang="en-US" dirty="0">
                  <a:solidFill>
                    <a:schemeClr val="bg1"/>
                  </a:solidFill>
                </a:rPr>
                <a:t> </a:t>
              </a:r>
              <a:r>
                <a:rPr lang="en-US" dirty="0" err="1">
                  <a:solidFill>
                    <a:schemeClr val="bg1"/>
                  </a:solidFill>
                </a:rPr>
                <a:t>mfsetupgis</a:t>
              </a:r>
              <a:endParaRPr lang="en-US" dirty="0">
                <a:solidFill>
                  <a:schemeClr val="bg1"/>
                </a:solidFill>
              </a:endParaRPr>
            </a:p>
          </p:txBody>
        </p:sp>
        <p:sp>
          <p:nvSpPr>
            <p:cNvPr id="141" name="TextBox 140">
              <a:extLst>
                <a:ext uri="{FF2B5EF4-FFF2-40B4-BE49-F238E27FC236}">
                  <a16:creationId xmlns:a16="http://schemas.microsoft.com/office/drawing/2014/main" id="{A8603199-2B0B-7DC0-7A47-85CA310AA48C}"/>
                </a:ext>
              </a:extLst>
            </p:cNvPr>
            <p:cNvSpPr txBox="1"/>
            <p:nvPr/>
          </p:nvSpPr>
          <p:spPr>
            <a:xfrm>
              <a:off x="4468887" y="1912730"/>
              <a:ext cx="902438" cy="685212"/>
            </a:xfrm>
            <a:prstGeom prst="rect">
              <a:avLst/>
            </a:prstGeom>
            <a:noFill/>
            <a:ln>
              <a:solidFill>
                <a:schemeClr val="tx1"/>
              </a:solidFill>
            </a:ln>
          </p:spPr>
          <p:txBody>
            <a:bodyPr wrap="square" rtlCol="0">
              <a:spAutoFit/>
            </a:bodyPr>
            <a:lstStyle/>
            <a:p>
              <a:r>
                <a:rPr lang="en-US" err="1">
                  <a:solidFill>
                    <a:schemeClr val="bg1"/>
                  </a:solidFill>
                </a:rPr>
                <a:t>flopy</a:t>
              </a:r>
              <a:r>
                <a:rPr lang="en-US">
                  <a:solidFill>
                    <a:schemeClr val="bg1"/>
                  </a:solidFill>
                </a:rPr>
                <a:t>  </a:t>
              </a:r>
              <a:r>
                <a:rPr lang="en-US" err="1">
                  <a:solidFill>
                    <a:schemeClr val="bg1"/>
                  </a:solidFill>
                </a:rPr>
                <a:t>pyemu</a:t>
              </a:r>
              <a:endParaRPr lang="en-US">
                <a:solidFill>
                  <a:schemeClr val="bg1"/>
                </a:solidFill>
              </a:endParaRPr>
            </a:p>
          </p:txBody>
        </p:sp>
        <p:sp>
          <p:nvSpPr>
            <p:cNvPr id="142" name="TextBox 141">
              <a:extLst>
                <a:ext uri="{FF2B5EF4-FFF2-40B4-BE49-F238E27FC236}">
                  <a16:creationId xmlns:a16="http://schemas.microsoft.com/office/drawing/2014/main" id="{A568530C-C8AC-DB6D-4A29-DAC39D9068B8}"/>
                </a:ext>
              </a:extLst>
            </p:cNvPr>
            <p:cNvSpPr txBox="1"/>
            <p:nvPr/>
          </p:nvSpPr>
          <p:spPr>
            <a:xfrm>
              <a:off x="5686823" y="3549155"/>
              <a:ext cx="3403731" cy="880987"/>
            </a:xfrm>
            <a:prstGeom prst="rect">
              <a:avLst/>
            </a:prstGeom>
            <a:noFill/>
            <a:ln>
              <a:solidFill>
                <a:schemeClr val="tx1"/>
              </a:solidFill>
            </a:ln>
          </p:spPr>
          <p:txBody>
            <a:bodyPr wrap="square" rtlCol="0">
              <a:spAutoFit/>
            </a:bodyPr>
            <a:lstStyle/>
            <a:p>
              <a:r>
                <a:rPr lang="en-US" sz="1600">
                  <a:solidFill>
                    <a:schemeClr val="bg1"/>
                  </a:solidFill>
                </a:rPr>
                <a:t>History matching using prior parameter ensemble and likelihood function</a:t>
              </a:r>
            </a:p>
          </p:txBody>
        </p:sp>
        <p:sp>
          <p:nvSpPr>
            <p:cNvPr id="143" name="TextBox 142">
              <a:extLst>
                <a:ext uri="{FF2B5EF4-FFF2-40B4-BE49-F238E27FC236}">
                  <a16:creationId xmlns:a16="http://schemas.microsoft.com/office/drawing/2014/main" id="{CB5E7883-1D70-62D2-89FE-35E9D3DAF9C3}"/>
                </a:ext>
              </a:extLst>
            </p:cNvPr>
            <p:cNvSpPr txBox="1"/>
            <p:nvPr/>
          </p:nvSpPr>
          <p:spPr>
            <a:xfrm>
              <a:off x="3994756" y="3656374"/>
              <a:ext cx="1420909" cy="685212"/>
            </a:xfrm>
            <a:prstGeom prst="rect">
              <a:avLst/>
            </a:prstGeom>
            <a:noFill/>
            <a:ln>
              <a:solidFill>
                <a:schemeClr val="tx1"/>
              </a:solidFill>
            </a:ln>
          </p:spPr>
          <p:txBody>
            <a:bodyPr wrap="square" rtlCol="0">
              <a:spAutoFit/>
            </a:bodyPr>
            <a:lstStyle/>
            <a:p>
              <a:r>
                <a:rPr lang="en-US">
                  <a:solidFill>
                    <a:schemeClr val="bg1"/>
                  </a:solidFill>
                </a:rPr>
                <a:t>PEST++-IES  </a:t>
              </a:r>
              <a:r>
                <a:rPr lang="en-US" err="1">
                  <a:solidFill>
                    <a:schemeClr val="bg1"/>
                  </a:solidFill>
                </a:rPr>
                <a:t>pyemu</a:t>
              </a:r>
              <a:endParaRPr lang="en-US">
                <a:solidFill>
                  <a:schemeClr val="bg1"/>
                </a:solidFill>
              </a:endParaRPr>
            </a:p>
          </p:txBody>
        </p:sp>
        <p:sp>
          <p:nvSpPr>
            <p:cNvPr id="144" name="TextBox 143">
              <a:extLst>
                <a:ext uri="{FF2B5EF4-FFF2-40B4-BE49-F238E27FC236}">
                  <a16:creationId xmlns:a16="http://schemas.microsoft.com/office/drawing/2014/main" id="{9F14686B-6872-5E11-544D-E70065FFA08F}"/>
                </a:ext>
              </a:extLst>
            </p:cNvPr>
            <p:cNvSpPr txBox="1"/>
            <p:nvPr/>
          </p:nvSpPr>
          <p:spPr>
            <a:xfrm>
              <a:off x="5685709" y="2860677"/>
              <a:ext cx="3404848" cy="619953"/>
            </a:xfrm>
            <a:prstGeom prst="rect">
              <a:avLst/>
            </a:prstGeom>
            <a:noFill/>
            <a:ln>
              <a:solidFill>
                <a:schemeClr val="tx1"/>
              </a:solidFill>
            </a:ln>
          </p:spPr>
          <p:txBody>
            <a:bodyPr wrap="square" rtlCol="0">
              <a:spAutoFit/>
            </a:bodyPr>
            <a:lstStyle/>
            <a:p>
              <a:r>
                <a:rPr lang="en-US" sz="1600">
                  <a:solidFill>
                    <a:schemeClr val="bg1"/>
                  </a:solidFill>
                </a:rPr>
                <a:t>Define prior parameter ensemble and likelihood/objective function</a:t>
              </a:r>
            </a:p>
          </p:txBody>
        </p:sp>
        <p:sp>
          <p:nvSpPr>
            <p:cNvPr id="145" name="TextBox 144">
              <a:extLst>
                <a:ext uri="{FF2B5EF4-FFF2-40B4-BE49-F238E27FC236}">
                  <a16:creationId xmlns:a16="http://schemas.microsoft.com/office/drawing/2014/main" id="{85F0272A-3806-81A0-4C17-E843CA07A39A}"/>
                </a:ext>
              </a:extLst>
            </p:cNvPr>
            <p:cNvSpPr txBox="1"/>
            <p:nvPr/>
          </p:nvSpPr>
          <p:spPr>
            <a:xfrm>
              <a:off x="4473153" y="2997888"/>
              <a:ext cx="911884" cy="391550"/>
            </a:xfrm>
            <a:prstGeom prst="rect">
              <a:avLst/>
            </a:prstGeom>
            <a:noFill/>
            <a:ln>
              <a:solidFill>
                <a:schemeClr val="tx1"/>
              </a:solidFill>
            </a:ln>
          </p:spPr>
          <p:txBody>
            <a:bodyPr wrap="square" rtlCol="0">
              <a:spAutoFit/>
            </a:bodyPr>
            <a:lstStyle/>
            <a:p>
              <a:r>
                <a:rPr lang="en-US" err="1">
                  <a:solidFill>
                    <a:schemeClr val="bg1"/>
                  </a:solidFill>
                </a:rPr>
                <a:t>pyemu</a:t>
              </a:r>
              <a:endParaRPr lang="en-US">
                <a:solidFill>
                  <a:schemeClr val="bg1"/>
                </a:solidFill>
              </a:endParaRPr>
            </a:p>
          </p:txBody>
        </p:sp>
        <p:sp>
          <p:nvSpPr>
            <p:cNvPr id="146" name="TextBox 145">
              <a:extLst>
                <a:ext uri="{FF2B5EF4-FFF2-40B4-BE49-F238E27FC236}">
                  <a16:creationId xmlns:a16="http://schemas.microsoft.com/office/drawing/2014/main" id="{EA0EF5B0-1788-631B-56F8-FE2817A3AF4E}"/>
                </a:ext>
              </a:extLst>
            </p:cNvPr>
            <p:cNvSpPr txBox="1"/>
            <p:nvPr/>
          </p:nvSpPr>
          <p:spPr>
            <a:xfrm>
              <a:off x="5685709" y="4526436"/>
              <a:ext cx="2876369" cy="369332"/>
            </a:xfrm>
            <a:prstGeom prst="rect">
              <a:avLst/>
            </a:prstGeom>
            <a:noFill/>
            <a:ln>
              <a:solidFill>
                <a:schemeClr val="tx1"/>
              </a:solidFill>
            </a:ln>
          </p:spPr>
          <p:txBody>
            <a:bodyPr wrap="square" rtlCol="0">
              <a:spAutoFit/>
            </a:bodyPr>
            <a:lstStyle/>
            <a:p>
              <a:r>
                <a:rPr lang="en-US" sz="1600">
                  <a:solidFill>
                    <a:schemeClr val="bg1"/>
                  </a:solidFill>
                </a:rPr>
                <a:t>Process results</a:t>
              </a:r>
            </a:p>
          </p:txBody>
        </p:sp>
        <p:sp>
          <p:nvSpPr>
            <p:cNvPr id="147" name="TextBox 146">
              <a:extLst>
                <a:ext uri="{FF2B5EF4-FFF2-40B4-BE49-F238E27FC236}">
                  <a16:creationId xmlns:a16="http://schemas.microsoft.com/office/drawing/2014/main" id="{E215145C-7116-A7B6-F6B1-E91E95F51F3C}"/>
                </a:ext>
              </a:extLst>
            </p:cNvPr>
            <p:cNvSpPr txBox="1"/>
            <p:nvPr/>
          </p:nvSpPr>
          <p:spPr>
            <a:xfrm>
              <a:off x="5685708" y="5157990"/>
              <a:ext cx="3846603" cy="1272536"/>
            </a:xfrm>
            <a:prstGeom prst="rect">
              <a:avLst/>
            </a:prstGeom>
            <a:solidFill>
              <a:schemeClr val="bg2">
                <a:lumMod val="25000"/>
              </a:schemeClr>
            </a:solidFill>
            <a:ln>
              <a:solidFill>
                <a:schemeClr val="bg1"/>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a:solidFill>
                    <a:schemeClr val="bg1"/>
                  </a:solidFill>
                </a:rPr>
                <a:t>Science:  think critically about results, define hypothesis to test related to all steps above.  Repeat as necessary</a:t>
              </a:r>
            </a:p>
          </p:txBody>
        </p:sp>
        <p:sp>
          <p:nvSpPr>
            <p:cNvPr id="148" name="TextBox 147">
              <a:extLst>
                <a:ext uri="{FF2B5EF4-FFF2-40B4-BE49-F238E27FC236}">
                  <a16:creationId xmlns:a16="http://schemas.microsoft.com/office/drawing/2014/main" id="{466E4052-23B5-2DDA-40F0-27AA0DA0D4E8}"/>
                </a:ext>
              </a:extLst>
            </p:cNvPr>
            <p:cNvSpPr txBox="1"/>
            <p:nvPr/>
          </p:nvSpPr>
          <p:spPr>
            <a:xfrm>
              <a:off x="4032767" y="4458851"/>
              <a:ext cx="1423138" cy="685212"/>
            </a:xfrm>
            <a:prstGeom prst="rect">
              <a:avLst/>
            </a:prstGeom>
            <a:noFill/>
            <a:ln>
              <a:solidFill>
                <a:schemeClr val="tx1"/>
              </a:solidFill>
            </a:ln>
          </p:spPr>
          <p:txBody>
            <a:bodyPr wrap="square" rtlCol="0">
              <a:spAutoFit/>
            </a:bodyPr>
            <a:lstStyle/>
            <a:p>
              <a:r>
                <a:rPr lang="en-US">
                  <a:solidFill>
                    <a:schemeClr val="bg1"/>
                  </a:solidFill>
                </a:rPr>
                <a:t>Matplotlib  </a:t>
              </a:r>
              <a:r>
                <a:rPr lang="en-US" err="1">
                  <a:solidFill>
                    <a:schemeClr val="bg1"/>
                  </a:solidFill>
                </a:rPr>
                <a:t>pyemu</a:t>
              </a:r>
              <a:endParaRPr lang="en-US">
                <a:solidFill>
                  <a:schemeClr val="bg1"/>
                </a:solidFill>
              </a:endParaRPr>
            </a:p>
          </p:txBody>
        </p:sp>
        <p:cxnSp>
          <p:nvCxnSpPr>
            <p:cNvPr id="149" name="Connector: Elbow 148">
              <a:extLst>
                <a:ext uri="{FF2B5EF4-FFF2-40B4-BE49-F238E27FC236}">
                  <a16:creationId xmlns:a16="http://schemas.microsoft.com/office/drawing/2014/main" id="{005C84AA-037D-ECB6-13C4-36D9466DB015}"/>
                </a:ext>
              </a:extLst>
            </p:cNvPr>
            <p:cNvCxnSpPr>
              <a:cxnSpLocks/>
              <a:stCxn id="147" idx="3"/>
              <a:endCxn id="138" idx="3"/>
            </p:cNvCxnSpPr>
            <p:nvPr/>
          </p:nvCxnSpPr>
          <p:spPr>
            <a:xfrm flipH="1" flipV="1">
              <a:off x="8430026" y="1041591"/>
              <a:ext cx="1102285" cy="4750567"/>
            </a:xfrm>
            <a:prstGeom prst="bentConnector3">
              <a:avLst>
                <a:gd name="adj1" fmla="val -2198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76EC36A8-B240-47B9-2EB9-3DC23F241BED}"/>
                </a:ext>
              </a:extLst>
            </p:cNvPr>
            <p:cNvCxnSpPr>
              <a:cxnSpLocks/>
            </p:cNvCxnSpPr>
            <p:nvPr/>
          </p:nvCxnSpPr>
          <p:spPr>
            <a:xfrm flipH="1">
              <a:off x="9245896" y="2143590"/>
              <a:ext cx="5146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9AC0B5DD-F397-E3E4-B769-E4EA6524F571}"/>
                </a:ext>
              </a:extLst>
            </p:cNvPr>
            <p:cNvCxnSpPr>
              <a:cxnSpLocks/>
            </p:cNvCxnSpPr>
            <p:nvPr/>
          </p:nvCxnSpPr>
          <p:spPr>
            <a:xfrm flipH="1">
              <a:off x="9088118" y="3199642"/>
              <a:ext cx="672470" cy="2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C65E0ECC-873C-C2D4-A4C9-97753B53A368}"/>
                </a:ext>
              </a:extLst>
            </p:cNvPr>
            <p:cNvCxnSpPr>
              <a:cxnSpLocks/>
            </p:cNvCxnSpPr>
            <p:nvPr/>
          </p:nvCxnSpPr>
          <p:spPr>
            <a:xfrm flipH="1">
              <a:off x="9072232" y="3998979"/>
              <a:ext cx="6883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BEB440F4-22B0-596F-FDE1-C8C4D6C16B43}"/>
                </a:ext>
              </a:extLst>
            </p:cNvPr>
            <p:cNvCxnSpPr>
              <a:cxnSpLocks/>
              <a:endCxn id="146" idx="3"/>
            </p:cNvCxnSpPr>
            <p:nvPr/>
          </p:nvCxnSpPr>
          <p:spPr>
            <a:xfrm flipH="1">
              <a:off x="8562077" y="4711102"/>
              <a:ext cx="11985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929539D4-73A4-B9E8-1436-D778C298D882}"/>
                </a:ext>
              </a:extLst>
            </p:cNvPr>
            <p:cNvCxnSpPr>
              <a:cxnSpLocks/>
              <a:stCxn id="148" idx="3"/>
              <a:endCxn id="146" idx="1"/>
            </p:cNvCxnSpPr>
            <p:nvPr/>
          </p:nvCxnSpPr>
          <p:spPr>
            <a:xfrm flipV="1">
              <a:off x="5455905" y="4711102"/>
              <a:ext cx="229804" cy="90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BFB99BF-B173-085E-B7C2-8901302FC95B}"/>
                </a:ext>
              </a:extLst>
            </p:cNvPr>
            <p:cNvCxnSpPr>
              <a:cxnSpLocks/>
              <a:endCxn id="142" idx="1"/>
            </p:cNvCxnSpPr>
            <p:nvPr/>
          </p:nvCxnSpPr>
          <p:spPr>
            <a:xfrm flipV="1">
              <a:off x="5415664" y="3989649"/>
              <a:ext cx="271158" cy="10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7F9CE6E-0FA5-474B-62F4-B5A1E213C2CE}"/>
                </a:ext>
              </a:extLst>
            </p:cNvPr>
            <p:cNvCxnSpPr>
              <a:cxnSpLocks/>
            </p:cNvCxnSpPr>
            <p:nvPr/>
          </p:nvCxnSpPr>
          <p:spPr>
            <a:xfrm>
              <a:off x="5383870" y="3201110"/>
              <a:ext cx="301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9B550579-0526-5EFF-63DC-F870F90AE560}"/>
                </a:ext>
              </a:extLst>
            </p:cNvPr>
            <p:cNvCxnSpPr>
              <a:cxnSpLocks/>
            </p:cNvCxnSpPr>
            <p:nvPr/>
          </p:nvCxnSpPr>
          <p:spPr>
            <a:xfrm>
              <a:off x="5383870" y="2235335"/>
              <a:ext cx="301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BA22CFD-54FC-9DE3-BE1F-4BBF2E9CCCC9}"/>
                </a:ext>
              </a:extLst>
            </p:cNvPr>
            <p:cNvCxnSpPr>
              <a:cxnSpLocks/>
              <a:stCxn id="140" idx="3"/>
              <a:endCxn id="138" idx="1"/>
            </p:cNvCxnSpPr>
            <p:nvPr/>
          </p:nvCxnSpPr>
          <p:spPr>
            <a:xfrm flipV="1">
              <a:off x="5417894" y="1041591"/>
              <a:ext cx="268932" cy="48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10CD0F77-B4B7-FDC7-DBDC-1BF1B81CBDCC}"/>
              </a:ext>
            </a:extLst>
          </p:cNvPr>
          <p:cNvSpPr txBox="1"/>
          <p:nvPr/>
        </p:nvSpPr>
        <p:spPr>
          <a:xfrm>
            <a:off x="6319433" y="74422"/>
            <a:ext cx="1610633" cy="707886"/>
          </a:xfrm>
          <a:prstGeom prst="rect">
            <a:avLst/>
          </a:prstGeom>
          <a:noFill/>
        </p:spPr>
        <p:txBody>
          <a:bodyPr wrap="none" rtlCol="0">
            <a:spAutoFit/>
          </a:bodyPr>
          <a:lstStyle/>
          <a:p>
            <a:pPr algn="ctr"/>
            <a:r>
              <a:rPr lang="en-US" sz="2000" b="1" dirty="0">
                <a:solidFill>
                  <a:schemeClr val="bg1"/>
                </a:solidFill>
              </a:rPr>
              <a:t>Open source </a:t>
            </a:r>
          </a:p>
          <a:p>
            <a:pPr algn="ctr"/>
            <a:r>
              <a:rPr lang="en-US" sz="2000" b="1" dirty="0">
                <a:solidFill>
                  <a:schemeClr val="bg1"/>
                </a:solidFill>
              </a:rPr>
              <a:t>utilities</a:t>
            </a:r>
          </a:p>
        </p:txBody>
      </p:sp>
      <p:cxnSp>
        <p:nvCxnSpPr>
          <p:cNvPr id="160" name="Straight Connector 159">
            <a:extLst>
              <a:ext uri="{FF2B5EF4-FFF2-40B4-BE49-F238E27FC236}">
                <a16:creationId xmlns:a16="http://schemas.microsoft.com/office/drawing/2014/main" id="{78E47A9D-C999-C7FD-D902-90E5F02334F1}"/>
              </a:ext>
            </a:extLst>
          </p:cNvPr>
          <p:cNvCxnSpPr/>
          <p:nvPr/>
        </p:nvCxnSpPr>
        <p:spPr>
          <a:xfrm>
            <a:off x="7872256" y="131183"/>
            <a:ext cx="0" cy="6164884"/>
          </a:xfrm>
          <a:prstGeom prst="line">
            <a:avLst/>
          </a:prstGeom>
          <a:ln>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840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131A6-9693-ACFA-44CA-78B9BA0FDCC7}"/>
              </a:ext>
            </a:extLst>
          </p:cNvPr>
          <p:cNvSpPr>
            <a:spLocks noGrp="1"/>
          </p:cNvSpPr>
          <p:nvPr>
            <p:ph type="sldNum" sz="quarter" idx="46"/>
          </p:nvPr>
        </p:nvSpPr>
        <p:spPr/>
        <p:txBody>
          <a:bodyPr/>
          <a:lstStyle/>
          <a:p>
            <a:fld id="{C05C7607-1828-3D46-80B9-C3C6AAC60978}" type="slidenum">
              <a:rPr lang="en-US" smtClean="0"/>
              <a:pPr/>
              <a:t>19</a:t>
            </a:fld>
            <a:endParaRPr lang="en-US"/>
          </a:p>
        </p:txBody>
      </p:sp>
      <p:sp>
        <p:nvSpPr>
          <p:cNvPr id="3" name="TextBox 2">
            <a:extLst>
              <a:ext uri="{FF2B5EF4-FFF2-40B4-BE49-F238E27FC236}">
                <a16:creationId xmlns:a16="http://schemas.microsoft.com/office/drawing/2014/main" id="{49C969D4-0649-F21B-4FD0-E56361541084}"/>
              </a:ext>
            </a:extLst>
          </p:cNvPr>
          <p:cNvSpPr txBox="1"/>
          <p:nvPr/>
        </p:nvSpPr>
        <p:spPr>
          <a:xfrm>
            <a:off x="364434" y="443025"/>
            <a:ext cx="6722166" cy="6149892"/>
          </a:xfrm>
          <a:prstGeom prst="rect">
            <a:avLst/>
          </a:prstGeom>
        </p:spPr>
        <p:txBody>
          <a:bodyPr vert="horz" lIns="91440" tIns="45720" rIns="91440" bIns="45720" rtlCol="0" anchor="ctr">
            <a:noAutofit/>
          </a:bodyPr>
          <a:lstStyle/>
          <a:p>
            <a:pPr marL="742950" lvl="1" indent="-228600">
              <a:lnSpc>
                <a:spcPct val="90000"/>
              </a:lnSpc>
              <a:spcAft>
                <a:spcPts val="600"/>
              </a:spcAft>
              <a:buFont typeface="Arial" panose="020B0604020202020204" pitchFamily="34" charset="0"/>
              <a:buChar char="•"/>
            </a:pPr>
            <a:r>
              <a:rPr lang="en-US" sz="2400" dirty="0"/>
              <a:t>Gridding and Layering:</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Testing various grid resolutions and associated uncertainty related to cell sizes</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Translating </a:t>
            </a:r>
            <a:r>
              <a:rPr lang="en-US" dirty="0" err="1">
                <a:solidFill>
                  <a:schemeClr val="accent2">
                    <a:lumMod val="75000"/>
                  </a:schemeClr>
                </a:solidFill>
              </a:rPr>
              <a:t>hydrostratigraphic</a:t>
            </a:r>
            <a:r>
              <a:rPr lang="en-US" dirty="0">
                <a:solidFill>
                  <a:schemeClr val="accent2">
                    <a:lumMod val="75000"/>
                  </a:schemeClr>
                </a:solidFill>
              </a:rPr>
              <a:t> layers to model layers</a:t>
            </a:r>
          </a:p>
          <a:p>
            <a:pPr marL="742950" lvl="1" indent="-228600">
              <a:lnSpc>
                <a:spcPct val="90000"/>
              </a:lnSpc>
              <a:spcAft>
                <a:spcPts val="600"/>
              </a:spcAft>
              <a:buFont typeface="Arial" panose="020B0604020202020204" pitchFamily="34" charset="0"/>
              <a:buChar char="•"/>
            </a:pPr>
            <a:r>
              <a:rPr lang="en-US" sz="2400" dirty="0"/>
              <a:t>Boundary condition assignments</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Recharge, surface water and groundwater interaction, pumping (LRE), evapotranspiration </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Subjective, introduces uncertainty</a:t>
            </a:r>
          </a:p>
          <a:p>
            <a:pPr marL="742950" lvl="1" indent="-228600">
              <a:lnSpc>
                <a:spcPct val="90000"/>
              </a:lnSpc>
              <a:spcAft>
                <a:spcPts val="600"/>
              </a:spcAft>
              <a:buFont typeface="Arial" panose="020B0604020202020204" pitchFamily="34" charset="0"/>
              <a:buChar char="•"/>
            </a:pPr>
            <a:r>
              <a:rPr lang="en-US" sz="2400" dirty="0"/>
              <a:t>Simulation periods</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Calibration period: TBD–2022</a:t>
            </a:r>
          </a:p>
          <a:p>
            <a:pPr marL="1200150" lvl="2" indent="-228600">
              <a:lnSpc>
                <a:spcPct val="90000"/>
              </a:lnSpc>
              <a:spcAft>
                <a:spcPts val="600"/>
              </a:spcAft>
              <a:buFont typeface="Arial" panose="020B0604020202020204" pitchFamily="34" charset="0"/>
              <a:buChar char="•"/>
            </a:pPr>
            <a:r>
              <a:rPr lang="en-US" dirty="0">
                <a:solidFill>
                  <a:schemeClr val="accent2">
                    <a:lumMod val="75000"/>
                  </a:schemeClr>
                </a:solidFill>
              </a:rPr>
              <a:t>Generic predictive period: 2022–TBD</a:t>
            </a:r>
          </a:p>
          <a:p>
            <a:pPr marL="1657350" lvl="3" indent="-228600">
              <a:lnSpc>
                <a:spcPct val="90000"/>
              </a:lnSpc>
              <a:spcAft>
                <a:spcPts val="600"/>
              </a:spcAft>
              <a:buFont typeface="Arial" panose="020B0604020202020204" pitchFamily="34" charset="0"/>
              <a:buChar char="•"/>
            </a:pPr>
            <a:r>
              <a:rPr lang="en-US" dirty="0">
                <a:solidFill>
                  <a:schemeClr val="accent2">
                    <a:lumMod val="75000"/>
                  </a:schemeClr>
                </a:solidFill>
              </a:rPr>
              <a:t>“business as usual”</a:t>
            </a:r>
          </a:p>
        </p:txBody>
      </p:sp>
      <p:pic>
        <p:nvPicPr>
          <p:cNvPr id="6" name="Picture 5">
            <a:extLst>
              <a:ext uri="{FF2B5EF4-FFF2-40B4-BE49-F238E27FC236}">
                <a16:creationId xmlns:a16="http://schemas.microsoft.com/office/drawing/2014/main" id="{8C7AC7C1-EF65-60B5-083D-7C977B581904}"/>
              </a:ext>
            </a:extLst>
          </p:cNvPr>
          <p:cNvPicPr>
            <a:picLocks noChangeAspect="1"/>
          </p:cNvPicPr>
          <p:nvPr/>
        </p:nvPicPr>
        <p:blipFill>
          <a:blip r:embed="rId3"/>
          <a:stretch>
            <a:fillRect/>
          </a:stretch>
        </p:blipFill>
        <p:spPr>
          <a:xfrm>
            <a:off x="7319332" y="376843"/>
            <a:ext cx="4508234" cy="5805296"/>
          </a:xfrm>
          <a:prstGeom prst="rect">
            <a:avLst/>
          </a:prstGeom>
        </p:spPr>
      </p:pic>
      <p:sp>
        <p:nvSpPr>
          <p:cNvPr id="7" name="Title 1">
            <a:extLst>
              <a:ext uri="{FF2B5EF4-FFF2-40B4-BE49-F238E27FC236}">
                <a16:creationId xmlns:a16="http://schemas.microsoft.com/office/drawing/2014/main" id="{359C5F0E-AD19-6290-8187-2FE996E7CC33}"/>
              </a:ext>
            </a:extLst>
          </p:cNvPr>
          <p:cNvSpPr txBox="1">
            <a:spLocks/>
          </p:cNvSpPr>
          <p:nvPr/>
        </p:nvSpPr>
        <p:spPr>
          <a:xfrm>
            <a:off x="354227" y="365125"/>
            <a:ext cx="11557687" cy="862313"/>
          </a:xfrm>
          <a:prstGeom prst="rect">
            <a:avLst/>
          </a:prstGeom>
        </p:spPr>
        <p:txBody>
          <a:bodyPr/>
          <a:lstStyle>
            <a:lvl1pPr algn="l" defTabSz="914400" rtl="0" eaLnBrk="1" latinLnBrk="0" hangingPunct="1">
              <a:lnSpc>
                <a:spcPct val="90000"/>
              </a:lnSpc>
              <a:spcBef>
                <a:spcPct val="0"/>
              </a:spcBef>
              <a:buNone/>
              <a:defRPr lang="en-US" sz="4400" kern="1200" cap="none" dirty="0">
                <a:solidFill>
                  <a:schemeClr val="tx1"/>
                </a:solidFill>
                <a:latin typeface="Franklin Gothic Book" panose="020B0503020102020204" pitchFamily="34" charset="0"/>
                <a:ea typeface="Open Sans Light" panose="020B0306030504020204" pitchFamily="34" charset="0"/>
                <a:cs typeface="+mj-cs"/>
              </a:defRPr>
            </a:lvl1pPr>
          </a:lstStyle>
          <a:p>
            <a:r>
              <a:rPr lang="en-US" b="1" dirty="0"/>
              <a:t>Concept to model</a:t>
            </a:r>
            <a:endParaRPr lang="en-US" dirty="0">
              <a:solidFill>
                <a:schemeClr val="accent2">
                  <a:lumMod val="75000"/>
                </a:schemeClr>
              </a:solidFill>
            </a:endParaRPr>
          </a:p>
        </p:txBody>
      </p:sp>
    </p:spTree>
    <p:extLst>
      <p:ext uri="{BB962C8B-B14F-4D97-AF65-F5344CB8AC3E}">
        <p14:creationId xmlns:p14="http://schemas.microsoft.com/office/powerpoint/2010/main" val="18769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C240857-00E3-9B1E-A076-AA1F2557D963}"/>
              </a:ext>
            </a:extLst>
          </p:cNvPr>
          <p:cNvSpPr/>
          <p:nvPr/>
        </p:nvSpPr>
        <p:spPr>
          <a:xfrm>
            <a:off x="0" y="4622334"/>
            <a:ext cx="12192000" cy="1249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lide Number Placeholder 2">
            <a:extLst>
              <a:ext uri="{FF2B5EF4-FFF2-40B4-BE49-F238E27FC236}">
                <a16:creationId xmlns:a16="http://schemas.microsoft.com/office/drawing/2014/main" id="{DF566C31-E363-B747-B500-DE43D7148CEE}"/>
              </a:ext>
            </a:extLst>
          </p:cNvPr>
          <p:cNvSpPr>
            <a:spLocks noGrp="1"/>
          </p:cNvSpPr>
          <p:nvPr>
            <p:ph type="sldNum" sz="quarter" idx="12"/>
          </p:nvPr>
        </p:nvSpPr>
        <p:spPr/>
        <p:txBody>
          <a:bodyPr/>
          <a:lstStyle/>
          <a:p>
            <a:fld id="{81F9FD3F-936D-8F4E-8387-6B4EAC3545DC}" type="slidenum">
              <a:rPr lang="en-US" smtClean="0"/>
              <a:pPr/>
              <a:t>2</a:t>
            </a:fld>
            <a:endParaRPr lang="en-US"/>
          </a:p>
        </p:txBody>
      </p:sp>
      <p:sp>
        <p:nvSpPr>
          <p:cNvPr id="15" name="Title 14">
            <a:extLst>
              <a:ext uri="{FF2B5EF4-FFF2-40B4-BE49-F238E27FC236}">
                <a16:creationId xmlns:a16="http://schemas.microsoft.com/office/drawing/2014/main" id="{528D00CB-B63E-D342-A71A-DC2C76477935}"/>
              </a:ext>
            </a:extLst>
          </p:cNvPr>
          <p:cNvSpPr>
            <a:spLocks noGrp="1"/>
          </p:cNvSpPr>
          <p:nvPr>
            <p:ph type="title"/>
          </p:nvPr>
        </p:nvSpPr>
        <p:spPr/>
        <p:txBody>
          <a:bodyPr/>
          <a:lstStyle/>
          <a:p>
            <a:r>
              <a:rPr lang="en-US" sz="3600" dirty="0">
                <a:latin typeface="Franklin Gothic Book"/>
                <a:ea typeface="Open Sans Light"/>
              </a:rPr>
              <a:t>Project Team &amp; Responsibilities</a:t>
            </a:r>
            <a:endParaRPr lang="en-US" sz="3600" dirty="0"/>
          </a:p>
        </p:txBody>
      </p:sp>
      <p:pic>
        <p:nvPicPr>
          <p:cNvPr id="2" name="Picture 1">
            <a:extLst>
              <a:ext uri="{FF2B5EF4-FFF2-40B4-BE49-F238E27FC236}">
                <a16:creationId xmlns:a16="http://schemas.microsoft.com/office/drawing/2014/main" id="{3CB1A305-3C9B-4A32-9AD8-87C2F97E2809}"/>
              </a:ext>
            </a:extLst>
          </p:cNvPr>
          <p:cNvPicPr>
            <a:picLocks noChangeAspect="1"/>
          </p:cNvPicPr>
          <p:nvPr/>
        </p:nvPicPr>
        <p:blipFill>
          <a:blip r:embed="rId2"/>
          <a:srcRect/>
          <a:stretch/>
        </p:blipFill>
        <p:spPr>
          <a:xfrm>
            <a:off x="10615949" y="6481478"/>
            <a:ext cx="1447073" cy="164296"/>
          </a:xfrm>
          <a:prstGeom prst="rect">
            <a:avLst/>
          </a:prstGeom>
        </p:spPr>
      </p:pic>
      <p:grpSp>
        <p:nvGrpSpPr>
          <p:cNvPr id="29" name="Group 28">
            <a:extLst>
              <a:ext uri="{FF2B5EF4-FFF2-40B4-BE49-F238E27FC236}">
                <a16:creationId xmlns:a16="http://schemas.microsoft.com/office/drawing/2014/main" id="{E9BBE6A8-79F3-69CD-47F1-F01C27908FBC}"/>
              </a:ext>
            </a:extLst>
          </p:cNvPr>
          <p:cNvGrpSpPr/>
          <p:nvPr/>
        </p:nvGrpSpPr>
        <p:grpSpPr>
          <a:xfrm>
            <a:off x="4941116" y="1386231"/>
            <a:ext cx="3288484" cy="673387"/>
            <a:chOff x="3764132" y="1145219"/>
            <a:chExt cx="4465468" cy="914400"/>
          </a:xfrm>
        </p:grpSpPr>
        <p:sp>
          <p:nvSpPr>
            <p:cNvPr id="8" name="Rectangle 7">
              <a:extLst>
                <a:ext uri="{FF2B5EF4-FFF2-40B4-BE49-F238E27FC236}">
                  <a16:creationId xmlns:a16="http://schemas.microsoft.com/office/drawing/2014/main" id="{8DE86ACE-0354-9328-0B98-C4758D8B821F}"/>
                </a:ext>
              </a:extLst>
            </p:cNvPr>
            <p:cNvSpPr/>
            <p:nvPr/>
          </p:nvSpPr>
          <p:spPr>
            <a:xfrm>
              <a:off x="3764132" y="1145219"/>
              <a:ext cx="4465468" cy="914400"/>
            </a:xfrm>
            <a:prstGeom prst="rect">
              <a:avLst/>
            </a:prstGeom>
            <a:gradFill flip="none" rotWithShape="1">
              <a:gsLst>
                <a:gs pos="80000">
                  <a:srgbClr val="1E497E"/>
                </a:gs>
                <a:gs pos="21000">
                  <a:srgbClr val="637B9C"/>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DF857E6C-A4DE-E65E-3182-B712465AF0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307" y="1374855"/>
              <a:ext cx="4031118" cy="455127"/>
            </a:xfrm>
            <a:prstGeom prst="rect">
              <a:avLst/>
            </a:prstGeom>
          </p:spPr>
        </p:pic>
      </p:grpSp>
      <p:grpSp>
        <p:nvGrpSpPr>
          <p:cNvPr id="30" name="Group 29">
            <a:extLst>
              <a:ext uri="{FF2B5EF4-FFF2-40B4-BE49-F238E27FC236}">
                <a16:creationId xmlns:a16="http://schemas.microsoft.com/office/drawing/2014/main" id="{EA8EC492-D065-9798-4306-16F62F2DCAAE}"/>
              </a:ext>
            </a:extLst>
          </p:cNvPr>
          <p:cNvGrpSpPr/>
          <p:nvPr/>
        </p:nvGrpSpPr>
        <p:grpSpPr>
          <a:xfrm>
            <a:off x="6010049" y="3064736"/>
            <a:ext cx="2059618" cy="1015663"/>
            <a:chOff x="4856087" y="3050304"/>
            <a:chExt cx="2290439" cy="1160755"/>
          </a:xfrm>
        </p:grpSpPr>
        <p:sp>
          <p:nvSpPr>
            <p:cNvPr id="9" name="Rectangle 8">
              <a:extLst>
                <a:ext uri="{FF2B5EF4-FFF2-40B4-BE49-F238E27FC236}">
                  <a16:creationId xmlns:a16="http://schemas.microsoft.com/office/drawing/2014/main" id="{61B7A888-A900-FADC-6C48-DDEE543F31AA}"/>
                </a:ext>
              </a:extLst>
            </p:cNvPr>
            <p:cNvSpPr/>
            <p:nvPr/>
          </p:nvSpPr>
          <p:spPr>
            <a:xfrm>
              <a:off x="4856087" y="3050304"/>
              <a:ext cx="2290439" cy="1160755"/>
            </a:xfrm>
            <a:prstGeom prst="rect">
              <a:avLst/>
            </a:prstGeom>
            <a:gradFill flip="none" rotWithShape="1">
              <a:gsLst>
                <a:gs pos="80000">
                  <a:srgbClr val="1E497E"/>
                </a:gs>
                <a:gs pos="21000">
                  <a:srgbClr val="637B9C"/>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DC8F2BB6-FC5D-DAD1-B405-92B762043B0F}"/>
                </a:ext>
              </a:extLst>
            </p:cNvPr>
            <p:cNvPicPr>
              <a:picLocks noChangeAspect="1"/>
            </p:cNvPicPr>
            <p:nvPr/>
          </p:nvPicPr>
          <p:blipFill>
            <a:blip r:embed="rId4"/>
            <a:stretch>
              <a:fillRect/>
            </a:stretch>
          </p:blipFill>
          <p:spPr>
            <a:xfrm>
              <a:off x="5013019" y="3178180"/>
              <a:ext cx="1952898" cy="905001"/>
            </a:xfrm>
            <a:prstGeom prst="rect">
              <a:avLst/>
            </a:prstGeom>
          </p:spPr>
        </p:pic>
      </p:grpSp>
      <p:sp>
        <p:nvSpPr>
          <p:cNvPr id="23" name="TextBox 22">
            <a:extLst>
              <a:ext uri="{FF2B5EF4-FFF2-40B4-BE49-F238E27FC236}">
                <a16:creationId xmlns:a16="http://schemas.microsoft.com/office/drawing/2014/main" id="{211B103B-9FF5-6AFF-987E-89AD30E84708}"/>
              </a:ext>
            </a:extLst>
          </p:cNvPr>
          <p:cNvSpPr txBox="1"/>
          <p:nvPr/>
        </p:nvSpPr>
        <p:spPr>
          <a:xfrm>
            <a:off x="8229599" y="1275548"/>
            <a:ext cx="3386829"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t>Prime Contractor</a:t>
            </a:r>
          </a:p>
          <a:p>
            <a:pPr marL="285750" indent="-285750">
              <a:buFont typeface="Arial" panose="020B0604020202020204" pitchFamily="34" charset="0"/>
              <a:buChar char="•"/>
            </a:pPr>
            <a:r>
              <a:rPr lang="en-US" sz="1200" dirty="0"/>
              <a:t>Project manager and technical coordination</a:t>
            </a:r>
          </a:p>
          <a:p>
            <a:pPr marL="285750" indent="-285750">
              <a:buFont typeface="Arial" panose="020B0604020202020204" pitchFamily="34" charset="0"/>
              <a:buChar char="•"/>
            </a:pPr>
            <a:r>
              <a:rPr lang="en-US" sz="1200" dirty="0"/>
              <a:t>Technical Lead for model structure, recharge and surface water, calibration, and sensitivity analysis</a:t>
            </a:r>
          </a:p>
        </p:txBody>
      </p:sp>
      <p:sp>
        <p:nvSpPr>
          <p:cNvPr id="24" name="TextBox 23">
            <a:extLst>
              <a:ext uri="{FF2B5EF4-FFF2-40B4-BE49-F238E27FC236}">
                <a16:creationId xmlns:a16="http://schemas.microsoft.com/office/drawing/2014/main" id="{50791E86-FE7D-7DE4-8B19-EEF06687F5F3}"/>
              </a:ext>
            </a:extLst>
          </p:cNvPr>
          <p:cNvSpPr txBox="1"/>
          <p:nvPr/>
        </p:nvSpPr>
        <p:spPr>
          <a:xfrm>
            <a:off x="8069667" y="3053255"/>
            <a:ext cx="3386829"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INTERA Subcontractor</a:t>
            </a:r>
          </a:p>
          <a:p>
            <a:pPr marL="285750" indent="-285750">
              <a:buFont typeface="Arial" panose="020B0604020202020204" pitchFamily="34" charset="0"/>
              <a:buChar char="•"/>
            </a:pPr>
            <a:r>
              <a:rPr lang="en-US" sz="1200" dirty="0"/>
              <a:t>Technical lead on development of pumping dataset</a:t>
            </a:r>
          </a:p>
        </p:txBody>
      </p:sp>
      <p:pic>
        <p:nvPicPr>
          <p:cNvPr id="4" name="Picture 3">
            <a:extLst>
              <a:ext uri="{FF2B5EF4-FFF2-40B4-BE49-F238E27FC236}">
                <a16:creationId xmlns:a16="http://schemas.microsoft.com/office/drawing/2014/main" id="{F9397A60-0DC6-303F-5CD3-35CE9138ADE5}"/>
              </a:ext>
            </a:extLst>
          </p:cNvPr>
          <p:cNvPicPr>
            <a:picLocks noChangeAspect="1"/>
          </p:cNvPicPr>
          <p:nvPr/>
        </p:nvPicPr>
        <p:blipFill>
          <a:blip r:embed="rId5"/>
          <a:stretch>
            <a:fillRect/>
          </a:stretch>
        </p:blipFill>
        <p:spPr>
          <a:xfrm>
            <a:off x="587429" y="985178"/>
            <a:ext cx="4108857" cy="4642474"/>
          </a:xfrm>
          <a:prstGeom prst="rect">
            <a:avLst/>
          </a:prstGeom>
          <a:ln>
            <a:solidFill>
              <a:schemeClr val="bg1"/>
            </a:solidFill>
          </a:ln>
        </p:spPr>
      </p:pic>
    </p:spTree>
    <p:extLst>
      <p:ext uri="{BB962C8B-B14F-4D97-AF65-F5344CB8AC3E}">
        <p14:creationId xmlns:p14="http://schemas.microsoft.com/office/powerpoint/2010/main" val="272200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295150"/>
            <a:ext cx="11557687" cy="862313"/>
          </a:xfrm>
        </p:spPr>
        <p:txBody>
          <a:bodyPr/>
          <a:lstStyle/>
          <a:p>
            <a:r>
              <a:rPr lang="en-US" dirty="0"/>
              <a:t>Model Grid</a:t>
            </a:r>
          </a:p>
        </p:txBody>
      </p:sp>
      <p:sp>
        <p:nvSpPr>
          <p:cNvPr id="3" name="TextBox 2">
            <a:extLst>
              <a:ext uri="{FF2B5EF4-FFF2-40B4-BE49-F238E27FC236}">
                <a16:creationId xmlns:a16="http://schemas.microsoft.com/office/drawing/2014/main" id="{CED8CFC2-903C-4566-CC53-BD571C350BDC}"/>
              </a:ext>
            </a:extLst>
          </p:cNvPr>
          <p:cNvSpPr txBox="1"/>
          <p:nvPr/>
        </p:nvSpPr>
        <p:spPr>
          <a:xfrm>
            <a:off x="354227" y="1293222"/>
            <a:ext cx="6038184"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model grid will cover the active extent of the study area</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Grid resolution will balance computational burden with grid resolution</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One-mile grid cells with refinement seems most likely</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Will be oriented on the same angle as the Northern Trinity Woodbine GAM</a:t>
            </a:r>
          </a:p>
          <a:p>
            <a:pPr marL="285750" indent="-285750">
              <a:buFont typeface="Arial" panose="020B0604020202020204" pitchFamily="34" charset="0"/>
              <a:buChar char="•"/>
            </a:pPr>
            <a:endParaRPr lang="en-US" sz="2400" dirty="0">
              <a:solidFill>
                <a:schemeClr val="bg1"/>
              </a:solidFill>
            </a:endParaRPr>
          </a:p>
        </p:txBody>
      </p:sp>
      <p:pic>
        <p:nvPicPr>
          <p:cNvPr id="7" name="Picture 6">
            <a:extLst>
              <a:ext uri="{FF2B5EF4-FFF2-40B4-BE49-F238E27FC236}">
                <a16:creationId xmlns:a16="http://schemas.microsoft.com/office/drawing/2014/main" id="{A525BA49-8177-5806-BB88-3C0C4F60E4FA}"/>
              </a:ext>
            </a:extLst>
          </p:cNvPr>
          <p:cNvPicPr>
            <a:picLocks noChangeAspect="1"/>
          </p:cNvPicPr>
          <p:nvPr/>
        </p:nvPicPr>
        <p:blipFill rotWithShape="1">
          <a:blip r:embed="rId2"/>
          <a:srcRect l="432" t="444" r="906" b="452"/>
          <a:stretch/>
        </p:blipFill>
        <p:spPr>
          <a:xfrm>
            <a:off x="6258187" y="159391"/>
            <a:ext cx="5746459" cy="6191076"/>
          </a:xfrm>
          <a:prstGeom prst="rect">
            <a:avLst/>
          </a:prstGeom>
          <a:ln w="19050">
            <a:solidFill>
              <a:srgbClr val="0F3156"/>
            </a:solidFill>
          </a:ln>
        </p:spPr>
      </p:pic>
      <p:sp>
        <p:nvSpPr>
          <p:cNvPr id="8" name="TextBox 7">
            <a:extLst>
              <a:ext uri="{FF2B5EF4-FFF2-40B4-BE49-F238E27FC236}">
                <a16:creationId xmlns:a16="http://schemas.microsoft.com/office/drawing/2014/main" id="{F59EBAC6-1424-5202-C4CF-ED3859EACAE0}"/>
              </a:ext>
            </a:extLst>
          </p:cNvPr>
          <p:cNvSpPr txBox="1"/>
          <p:nvPr/>
        </p:nvSpPr>
        <p:spPr>
          <a:xfrm>
            <a:off x="6258187" y="6300133"/>
            <a:ext cx="4077050" cy="584775"/>
          </a:xfrm>
          <a:prstGeom prst="rect">
            <a:avLst/>
          </a:prstGeom>
          <a:noFill/>
        </p:spPr>
        <p:txBody>
          <a:bodyPr wrap="square" rtlCol="0">
            <a:spAutoFit/>
          </a:bodyPr>
          <a:lstStyle/>
          <a:p>
            <a:r>
              <a:rPr lang="en-US" sz="1600" dirty="0">
                <a:solidFill>
                  <a:schemeClr val="bg1"/>
                </a:solidFill>
              </a:rPr>
              <a:t>Conceptual Model Report for the Cross Timbers Aquifer (TWDB)</a:t>
            </a:r>
          </a:p>
        </p:txBody>
      </p:sp>
    </p:spTree>
    <p:extLst>
      <p:ext uri="{BB962C8B-B14F-4D97-AF65-F5344CB8AC3E}">
        <p14:creationId xmlns:p14="http://schemas.microsoft.com/office/powerpoint/2010/main" val="195727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142561" y="104662"/>
            <a:ext cx="3921439" cy="862313"/>
          </a:xfrm>
        </p:spPr>
        <p:txBody>
          <a:bodyPr/>
          <a:lstStyle/>
          <a:p>
            <a:r>
              <a:rPr lang="en-US" dirty="0"/>
              <a:t>Model Layering</a:t>
            </a:r>
          </a:p>
        </p:txBody>
      </p:sp>
      <p:grpSp>
        <p:nvGrpSpPr>
          <p:cNvPr id="8" name="Group 7">
            <a:extLst>
              <a:ext uri="{FF2B5EF4-FFF2-40B4-BE49-F238E27FC236}">
                <a16:creationId xmlns:a16="http://schemas.microsoft.com/office/drawing/2014/main" id="{CFD1B132-D430-2E11-3742-C4847FB0BDFD}"/>
              </a:ext>
            </a:extLst>
          </p:cNvPr>
          <p:cNvGrpSpPr/>
          <p:nvPr/>
        </p:nvGrpSpPr>
        <p:grpSpPr>
          <a:xfrm>
            <a:off x="9062339" y="104662"/>
            <a:ext cx="2987100" cy="6660697"/>
            <a:chOff x="4395833" y="107659"/>
            <a:chExt cx="2787451" cy="6215516"/>
          </a:xfrm>
        </p:grpSpPr>
        <p:grpSp>
          <p:nvGrpSpPr>
            <p:cNvPr id="6" name="Group 5">
              <a:extLst>
                <a:ext uri="{FF2B5EF4-FFF2-40B4-BE49-F238E27FC236}">
                  <a16:creationId xmlns:a16="http://schemas.microsoft.com/office/drawing/2014/main" id="{BC068DA6-F57A-51B7-981D-248F68595937}"/>
                </a:ext>
              </a:extLst>
            </p:cNvPr>
            <p:cNvGrpSpPr/>
            <p:nvPr/>
          </p:nvGrpSpPr>
          <p:grpSpPr>
            <a:xfrm>
              <a:off x="4395833" y="109057"/>
              <a:ext cx="2787451" cy="6214118"/>
              <a:chOff x="7323591" y="167780"/>
              <a:chExt cx="2787451" cy="6214118"/>
            </a:xfrm>
          </p:grpSpPr>
          <p:pic>
            <p:nvPicPr>
              <p:cNvPr id="3" name="Picture 2">
                <a:extLst>
                  <a:ext uri="{FF2B5EF4-FFF2-40B4-BE49-F238E27FC236}">
                    <a16:creationId xmlns:a16="http://schemas.microsoft.com/office/drawing/2014/main" id="{73056045-2F59-1B0D-C446-B29B07E27684}"/>
                  </a:ext>
                </a:extLst>
              </p:cNvPr>
              <p:cNvPicPr>
                <a:picLocks noChangeAspect="1"/>
              </p:cNvPicPr>
              <p:nvPr/>
            </p:nvPicPr>
            <p:blipFill rotWithShape="1">
              <a:blip r:embed="rId2"/>
              <a:srcRect l="17395" t="501" r="41004"/>
              <a:stretch/>
            </p:blipFill>
            <p:spPr>
              <a:xfrm>
                <a:off x="7323591" y="167780"/>
                <a:ext cx="2273416" cy="6212720"/>
              </a:xfrm>
              <a:prstGeom prst="rect">
                <a:avLst/>
              </a:prstGeom>
              <a:ln w="28575">
                <a:noFill/>
              </a:ln>
            </p:spPr>
          </p:pic>
          <p:pic>
            <p:nvPicPr>
              <p:cNvPr id="5" name="Picture 4">
                <a:extLst>
                  <a:ext uri="{FF2B5EF4-FFF2-40B4-BE49-F238E27FC236}">
                    <a16:creationId xmlns:a16="http://schemas.microsoft.com/office/drawing/2014/main" id="{8B4E0E12-2424-E4D1-9552-B945E2671804}"/>
                  </a:ext>
                </a:extLst>
              </p:cNvPr>
              <p:cNvPicPr>
                <a:picLocks noChangeAspect="1"/>
              </p:cNvPicPr>
              <p:nvPr/>
            </p:nvPicPr>
            <p:blipFill rotWithShape="1">
              <a:blip r:embed="rId2"/>
              <a:srcRect l="90440" t="501"/>
              <a:stretch/>
            </p:blipFill>
            <p:spPr>
              <a:xfrm>
                <a:off x="9588620" y="169178"/>
                <a:ext cx="522422" cy="6212720"/>
              </a:xfrm>
              <a:prstGeom prst="rect">
                <a:avLst/>
              </a:prstGeom>
              <a:ln w="28575">
                <a:noFill/>
              </a:ln>
            </p:spPr>
          </p:pic>
        </p:grpSp>
        <p:sp>
          <p:nvSpPr>
            <p:cNvPr id="7" name="Rectangle 6">
              <a:extLst>
                <a:ext uri="{FF2B5EF4-FFF2-40B4-BE49-F238E27FC236}">
                  <a16:creationId xmlns:a16="http://schemas.microsoft.com/office/drawing/2014/main" id="{558363E2-5C06-4BFC-65F6-5B49CEB7E757}"/>
                </a:ext>
              </a:extLst>
            </p:cNvPr>
            <p:cNvSpPr/>
            <p:nvPr/>
          </p:nvSpPr>
          <p:spPr>
            <a:xfrm>
              <a:off x="6669249" y="107659"/>
              <a:ext cx="514035" cy="6212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0" name="Picture 9">
            <a:extLst>
              <a:ext uri="{FF2B5EF4-FFF2-40B4-BE49-F238E27FC236}">
                <a16:creationId xmlns:a16="http://schemas.microsoft.com/office/drawing/2014/main" id="{F5A94E7E-E37D-7A87-6904-14B0983B1014}"/>
              </a:ext>
            </a:extLst>
          </p:cNvPr>
          <p:cNvPicPr>
            <a:picLocks noChangeAspect="1"/>
          </p:cNvPicPr>
          <p:nvPr/>
        </p:nvPicPr>
        <p:blipFill>
          <a:blip r:embed="rId3"/>
          <a:stretch>
            <a:fillRect/>
          </a:stretch>
        </p:blipFill>
        <p:spPr>
          <a:xfrm>
            <a:off x="300059" y="966975"/>
            <a:ext cx="8572015" cy="2394292"/>
          </a:xfrm>
          <a:prstGeom prst="rect">
            <a:avLst/>
          </a:prstGeom>
        </p:spPr>
      </p:pic>
      <p:sp>
        <p:nvSpPr>
          <p:cNvPr id="13" name="TextBox 12">
            <a:extLst>
              <a:ext uri="{FF2B5EF4-FFF2-40B4-BE49-F238E27FC236}">
                <a16:creationId xmlns:a16="http://schemas.microsoft.com/office/drawing/2014/main" id="{5FBC10D2-CB6D-6055-F023-A2D1DA516B6F}"/>
              </a:ext>
            </a:extLst>
          </p:cNvPr>
          <p:cNvSpPr txBox="1"/>
          <p:nvPr/>
        </p:nvSpPr>
        <p:spPr>
          <a:xfrm>
            <a:off x="300059" y="3327457"/>
            <a:ext cx="10192676" cy="338554"/>
          </a:xfrm>
          <a:prstGeom prst="rect">
            <a:avLst/>
          </a:prstGeom>
          <a:noFill/>
        </p:spPr>
        <p:txBody>
          <a:bodyPr wrap="square" rtlCol="0">
            <a:spAutoFit/>
          </a:bodyPr>
          <a:lstStyle/>
          <a:p>
            <a:r>
              <a:rPr lang="en-US" sz="1600" dirty="0">
                <a:solidFill>
                  <a:schemeClr val="bg1"/>
                </a:solidFill>
              </a:rPr>
              <a:t>Conceptual Model Report for the Cross Timbers Aquifer (TWDB)</a:t>
            </a:r>
          </a:p>
        </p:txBody>
      </p:sp>
      <p:sp>
        <p:nvSpPr>
          <p:cNvPr id="4" name="TextBox 3">
            <a:extLst>
              <a:ext uri="{FF2B5EF4-FFF2-40B4-BE49-F238E27FC236}">
                <a16:creationId xmlns:a16="http://schemas.microsoft.com/office/drawing/2014/main" id="{3BE30116-2530-7D2A-BC71-20DBB19BB9F8}"/>
              </a:ext>
            </a:extLst>
          </p:cNvPr>
          <p:cNvSpPr txBox="1"/>
          <p:nvPr/>
        </p:nvSpPr>
        <p:spPr>
          <a:xfrm>
            <a:off x="300059" y="4053719"/>
            <a:ext cx="8462941"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10-layer model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There will be a constant-thickness layer between Layers 1A,B and 2 representing the shallow, fresher portion the aquifer where most of the wells are completed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 The lower layers are mostly brackish and have little calibration data</a:t>
            </a:r>
          </a:p>
        </p:txBody>
      </p:sp>
    </p:spTree>
    <p:extLst>
      <p:ext uri="{BB962C8B-B14F-4D97-AF65-F5344CB8AC3E}">
        <p14:creationId xmlns:p14="http://schemas.microsoft.com/office/powerpoint/2010/main" val="295652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11557687" cy="862313"/>
          </a:xfrm>
        </p:spPr>
        <p:txBody>
          <a:bodyPr/>
          <a:lstStyle/>
          <a:p>
            <a:r>
              <a:rPr lang="en-US" dirty="0"/>
              <a:t>Surface-Groundwater Interaction</a:t>
            </a:r>
          </a:p>
        </p:txBody>
      </p:sp>
      <p:pic>
        <p:nvPicPr>
          <p:cNvPr id="4" name="Picture 3">
            <a:extLst>
              <a:ext uri="{FF2B5EF4-FFF2-40B4-BE49-F238E27FC236}">
                <a16:creationId xmlns:a16="http://schemas.microsoft.com/office/drawing/2014/main" id="{2C7C6DCA-4422-6C21-E43F-5F3EA9CD86B5}"/>
              </a:ext>
            </a:extLst>
          </p:cNvPr>
          <p:cNvPicPr>
            <a:picLocks noChangeAspect="1"/>
          </p:cNvPicPr>
          <p:nvPr/>
        </p:nvPicPr>
        <p:blipFill>
          <a:blip r:embed="rId2"/>
          <a:stretch>
            <a:fillRect/>
          </a:stretch>
        </p:blipFill>
        <p:spPr>
          <a:xfrm>
            <a:off x="3924828" y="2231205"/>
            <a:ext cx="7987086" cy="3715917"/>
          </a:xfrm>
          <a:prstGeom prst="rect">
            <a:avLst/>
          </a:prstGeom>
        </p:spPr>
      </p:pic>
      <p:sp>
        <p:nvSpPr>
          <p:cNvPr id="3" name="TextBox 2">
            <a:extLst>
              <a:ext uri="{FF2B5EF4-FFF2-40B4-BE49-F238E27FC236}">
                <a16:creationId xmlns:a16="http://schemas.microsoft.com/office/drawing/2014/main" id="{E8E159CA-402B-7BC3-AA84-1ADDF387125C}"/>
              </a:ext>
            </a:extLst>
          </p:cNvPr>
          <p:cNvSpPr txBox="1"/>
          <p:nvPr/>
        </p:nvSpPr>
        <p:spPr>
          <a:xfrm>
            <a:off x="354227" y="1227438"/>
            <a:ext cx="1043230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Layer 1 will represent any of the shallow sediments overlying the Cross Timbers Aquifer</a:t>
            </a:r>
          </a:p>
        </p:txBody>
      </p:sp>
      <p:sp>
        <p:nvSpPr>
          <p:cNvPr id="5" name="TextBox 4">
            <a:extLst>
              <a:ext uri="{FF2B5EF4-FFF2-40B4-BE49-F238E27FC236}">
                <a16:creationId xmlns:a16="http://schemas.microsoft.com/office/drawing/2014/main" id="{9C04D47D-60B8-7A0C-2F77-EE62896EAA56}"/>
              </a:ext>
            </a:extLst>
          </p:cNvPr>
          <p:cNvSpPr txBox="1"/>
          <p:nvPr/>
        </p:nvSpPr>
        <p:spPr>
          <a:xfrm>
            <a:off x="354227" y="2231205"/>
            <a:ext cx="3417673" cy="3785652"/>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These shallow alluvium sediments will be incorporated as a water-bearing unit</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Grid-refinement around surface water features </a:t>
            </a:r>
          </a:p>
        </p:txBody>
      </p:sp>
      <p:sp>
        <p:nvSpPr>
          <p:cNvPr id="6" name="TextBox 5">
            <a:extLst>
              <a:ext uri="{FF2B5EF4-FFF2-40B4-BE49-F238E27FC236}">
                <a16:creationId xmlns:a16="http://schemas.microsoft.com/office/drawing/2014/main" id="{68A1E9E9-AAEF-E37E-DE6D-9EF16E1FEE1C}"/>
              </a:ext>
            </a:extLst>
          </p:cNvPr>
          <p:cNvSpPr txBox="1"/>
          <p:nvPr/>
        </p:nvSpPr>
        <p:spPr>
          <a:xfrm>
            <a:off x="3924828" y="5947122"/>
            <a:ext cx="6807629" cy="338554"/>
          </a:xfrm>
          <a:prstGeom prst="rect">
            <a:avLst/>
          </a:prstGeom>
          <a:noFill/>
        </p:spPr>
        <p:txBody>
          <a:bodyPr wrap="square" rtlCol="0">
            <a:spAutoFit/>
          </a:bodyPr>
          <a:lstStyle/>
          <a:p>
            <a:r>
              <a:rPr lang="en-US" sz="1600" dirty="0">
                <a:solidFill>
                  <a:schemeClr val="bg1"/>
                </a:solidFill>
              </a:rPr>
              <a:t>Conceptual Model Report for the Cross Timbers Aquifer (TWDB)</a:t>
            </a:r>
          </a:p>
        </p:txBody>
      </p:sp>
    </p:spTree>
    <p:extLst>
      <p:ext uri="{BB962C8B-B14F-4D97-AF65-F5344CB8AC3E}">
        <p14:creationId xmlns:p14="http://schemas.microsoft.com/office/powerpoint/2010/main" val="38093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5919573" cy="862313"/>
          </a:xfrm>
        </p:spPr>
        <p:txBody>
          <a:bodyPr/>
          <a:lstStyle/>
          <a:p>
            <a:r>
              <a:rPr lang="en-US" dirty="0"/>
              <a:t>Model Extent and Boundaries</a:t>
            </a:r>
          </a:p>
        </p:txBody>
      </p:sp>
      <p:sp>
        <p:nvSpPr>
          <p:cNvPr id="5" name="TextBox 4">
            <a:extLst>
              <a:ext uri="{FF2B5EF4-FFF2-40B4-BE49-F238E27FC236}">
                <a16:creationId xmlns:a16="http://schemas.microsoft.com/office/drawing/2014/main" id="{B7BDBE4A-3317-EAF7-4E1C-D622228117EE}"/>
              </a:ext>
            </a:extLst>
          </p:cNvPr>
          <p:cNvSpPr txBox="1"/>
          <p:nvPr/>
        </p:nvSpPr>
        <p:spPr>
          <a:xfrm>
            <a:off x="126996" y="1471022"/>
            <a:ext cx="6038184"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Western boundary:</a:t>
            </a:r>
          </a:p>
          <a:p>
            <a:pPr marL="742950" lvl="1" indent="-285750">
              <a:buFont typeface="Arial" panose="020B0604020202020204" pitchFamily="34" charset="0"/>
              <a:buChar char="•"/>
            </a:pPr>
            <a:r>
              <a:rPr lang="en-US" sz="2000" dirty="0">
                <a:solidFill>
                  <a:schemeClr val="bg1"/>
                </a:solidFill>
              </a:rPr>
              <a:t>The aquifer boundary, with a larger western region considered to determine recharge</a:t>
            </a:r>
          </a:p>
          <a:p>
            <a:pPr marL="742950" lvl="1" indent="-285750">
              <a:buFont typeface="Arial" panose="020B0604020202020204" pitchFamily="34" charset="0"/>
              <a:buChar char="•"/>
            </a:pPr>
            <a:r>
              <a:rPr lang="en-US" sz="2000" dirty="0">
                <a:solidFill>
                  <a:schemeClr val="bg1"/>
                </a:solidFill>
              </a:rPr>
              <a:t>No-flow</a:t>
            </a:r>
          </a:p>
          <a:p>
            <a:pPr marL="742950" lvl="1"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Northern boundary:</a:t>
            </a:r>
          </a:p>
          <a:p>
            <a:pPr marL="742950" lvl="1" indent="-285750">
              <a:buFont typeface="Arial" panose="020B0604020202020204" pitchFamily="34" charset="0"/>
              <a:buChar char="•"/>
            </a:pPr>
            <a:r>
              <a:rPr lang="en-US" sz="2000" dirty="0">
                <a:solidFill>
                  <a:schemeClr val="bg1"/>
                </a:solidFill>
              </a:rPr>
              <a:t>Red River</a:t>
            </a:r>
          </a:p>
          <a:p>
            <a:pPr marL="742950" lvl="1" indent="-285750">
              <a:buFont typeface="Arial" panose="020B0604020202020204" pitchFamily="34" charset="0"/>
              <a:buChar char="•"/>
            </a:pPr>
            <a:r>
              <a:rPr lang="en-US" sz="2000" dirty="0">
                <a:solidFill>
                  <a:schemeClr val="bg1"/>
                </a:solidFill>
              </a:rPr>
              <a:t>Head boundary in Layer 1, no-flow boundaries in deeper layers</a:t>
            </a:r>
          </a:p>
          <a:p>
            <a:pPr marL="742950" lvl="1"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Eastern boundary:</a:t>
            </a:r>
          </a:p>
          <a:p>
            <a:pPr marL="742950" lvl="1" indent="-285750">
              <a:buFont typeface="Arial" panose="020B0604020202020204" pitchFamily="34" charset="0"/>
              <a:buChar char="•"/>
            </a:pPr>
            <a:r>
              <a:rPr lang="en-US" sz="2000" dirty="0">
                <a:solidFill>
                  <a:schemeClr val="bg1"/>
                </a:solidFill>
              </a:rPr>
              <a:t>Will closely follow the outcropping edge of the Northern Trinity Aquifer</a:t>
            </a:r>
          </a:p>
          <a:p>
            <a:pPr marL="742950" lvl="1" indent="-285750">
              <a:buFont typeface="Arial" panose="020B0604020202020204" pitchFamily="34" charset="0"/>
              <a:buChar char="•"/>
            </a:pPr>
            <a:r>
              <a:rPr lang="en-US" sz="2000" dirty="0">
                <a:solidFill>
                  <a:schemeClr val="bg1"/>
                </a:solidFill>
              </a:rPr>
              <a:t>General Head Boundary</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Southern boundary:</a:t>
            </a:r>
          </a:p>
          <a:p>
            <a:pPr marL="742950" lvl="1" indent="-285750">
              <a:buFont typeface="Arial" panose="020B0604020202020204" pitchFamily="34" charset="0"/>
              <a:buChar char="•"/>
            </a:pPr>
            <a:r>
              <a:rPr lang="en-US" sz="2000" dirty="0">
                <a:solidFill>
                  <a:schemeClr val="bg1"/>
                </a:solidFill>
              </a:rPr>
              <a:t>No-flow boundary</a:t>
            </a:r>
          </a:p>
        </p:txBody>
      </p:sp>
      <p:pic>
        <p:nvPicPr>
          <p:cNvPr id="7" name="Picture 6" descr="Map&#10;&#10;Description automatically generated">
            <a:extLst>
              <a:ext uri="{FF2B5EF4-FFF2-40B4-BE49-F238E27FC236}">
                <a16:creationId xmlns:a16="http://schemas.microsoft.com/office/drawing/2014/main" id="{EA74C2E7-AB6A-1CA2-AE75-DEB0017E7450}"/>
              </a:ext>
            </a:extLst>
          </p:cNvPr>
          <p:cNvPicPr>
            <a:picLocks noChangeAspect="1"/>
          </p:cNvPicPr>
          <p:nvPr/>
        </p:nvPicPr>
        <p:blipFill>
          <a:blip r:embed="rId2"/>
          <a:stretch>
            <a:fillRect/>
          </a:stretch>
        </p:blipFill>
        <p:spPr>
          <a:xfrm>
            <a:off x="6460067" y="152394"/>
            <a:ext cx="5604937" cy="6165431"/>
          </a:xfrm>
          <a:prstGeom prst="rect">
            <a:avLst/>
          </a:prstGeom>
        </p:spPr>
      </p:pic>
    </p:spTree>
    <p:extLst>
      <p:ext uri="{BB962C8B-B14F-4D97-AF65-F5344CB8AC3E}">
        <p14:creationId xmlns:p14="http://schemas.microsoft.com/office/powerpoint/2010/main" val="85360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F9BB-4792-24BE-DC1C-CEBED0935008}"/>
              </a:ext>
            </a:extLst>
          </p:cNvPr>
          <p:cNvSpPr>
            <a:spLocks noGrp="1"/>
          </p:cNvSpPr>
          <p:nvPr>
            <p:ph type="title"/>
          </p:nvPr>
        </p:nvSpPr>
        <p:spPr/>
        <p:txBody>
          <a:bodyPr/>
          <a:lstStyle/>
          <a:p>
            <a:r>
              <a:rPr lang="en-US" dirty="0"/>
              <a:t>Hydrogeologic Parameters</a:t>
            </a:r>
          </a:p>
        </p:txBody>
      </p:sp>
      <p:sp>
        <p:nvSpPr>
          <p:cNvPr id="3" name="TextBox 2">
            <a:extLst>
              <a:ext uri="{FF2B5EF4-FFF2-40B4-BE49-F238E27FC236}">
                <a16:creationId xmlns:a16="http://schemas.microsoft.com/office/drawing/2014/main" id="{CF70BF14-7C26-B6BA-35AA-92FB5976BE82}"/>
              </a:ext>
            </a:extLst>
          </p:cNvPr>
          <p:cNvSpPr txBox="1"/>
          <p:nvPr/>
        </p:nvSpPr>
        <p:spPr>
          <a:xfrm>
            <a:off x="354227" y="1462329"/>
            <a:ext cx="10432306"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Initial hydraulic properties will be based on Section 4 of the Conceptual Model report (based on Specific Capacity Tests from driller reports)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Hydraulic conductivities, and their relationships to anisotropy, will be calibrated</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Hydraulic conductivities of the major fault zones in the study area will also be calibrated</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18594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180550" y="66362"/>
            <a:ext cx="4468459" cy="862313"/>
          </a:xfrm>
        </p:spPr>
        <p:txBody>
          <a:bodyPr/>
          <a:lstStyle/>
          <a:p>
            <a:r>
              <a:rPr lang="en-US" sz="4000" dirty="0"/>
              <a:t>Recharge</a:t>
            </a:r>
          </a:p>
        </p:txBody>
      </p:sp>
      <p:pic>
        <p:nvPicPr>
          <p:cNvPr id="5" name="Picture 4">
            <a:extLst>
              <a:ext uri="{FF2B5EF4-FFF2-40B4-BE49-F238E27FC236}">
                <a16:creationId xmlns:a16="http://schemas.microsoft.com/office/drawing/2014/main" id="{BF66E23B-5823-00E9-B279-9911013B267C}"/>
              </a:ext>
            </a:extLst>
          </p:cNvPr>
          <p:cNvPicPr>
            <a:picLocks noChangeAspect="1"/>
          </p:cNvPicPr>
          <p:nvPr/>
        </p:nvPicPr>
        <p:blipFill rotWithShape="1">
          <a:blip r:embed="rId2"/>
          <a:srcRect l="620" t="432" r="416" b="327"/>
          <a:stretch/>
        </p:blipFill>
        <p:spPr>
          <a:xfrm>
            <a:off x="284168" y="850504"/>
            <a:ext cx="4146484" cy="4464446"/>
          </a:xfrm>
          <a:prstGeom prst="rect">
            <a:avLst/>
          </a:prstGeom>
          <a:ln w="12700">
            <a:solidFill>
              <a:schemeClr val="tx1"/>
            </a:solidFill>
          </a:ln>
        </p:spPr>
      </p:pic>
      <p:sp>
        <p:nvSpPr>
          <p:cNvPr id="6" name="TextBox 5">
            <a:extLst>
              <a:ext uri="{FF2B5EF4-FFF2-40B4-BE49-F238E27FC236}">
                <a16:creationId xmlns:a16="http://schemas.microsoft.com/office/drawing/2014/main" id="{6068AB85-3C6F-887F-ED7A-2B87189252CF}"/>
              </a:ext>
            </a:extLst>
          </p:cNvPr>
          <p:cNvSpPr txBox="1"/>
          <p:nvPr/>
        </p:nvSpPr>
        <p:spPr>
          <a:xfrm>
            <a:off x="284168" y="5378846"/>
            <a:ext cx="5594647" cy="338554"/>
          </a:xfrm>
          <a:prstGeom prst="rect">
            <a:avLst/>
          </a:prstGeom>
          <a:noFill/>
        </p:spPr>
        <p:txBody>
          <a:bodyPr wrap="square" rtlCol="0">
            <a:spAutoFit/>
          </a:bodyPr>
          <a:lstStyle/>
          <a:p>
            <a:r>
              <a:rPr lang="en-US" sz="1600" dirty="0">
                <a:solidFill>
                  <a:schemeClr val="bg1"/>
                </a:solidFill>
              </a:rPr>
              <a:t>Conceptual Model Report for the Cross Timbers Aquifer (TWDB)</a:t>
            </a:r>
          </a:p>
        </p:txBody>
      </p:sp>
      <p:sp>
        <p:nvSpPr>
          <p:cNvPr id="7" name="TextBox 6">
            <a:extLst>
              <a:ext uri="{FF2B5EF4-FFF2-40B4-BE49-F238E27FC236}">
                <a16:creationId xmlns:a16="http://schemas.microsoft.com/office/drawing/2014/main" id="{F8DD2B0E-E083-B33B-7838-15A853BEF4E0}"/>
              </a:ext>
            </a:extLst>
          </p:cNvPr>
          <p:cNvSpPr txBox="1"/>
          <p:nvPr/>
        </p:nvSpPr>
        <p:spPr>
          <a:xfrm>
            <a:off x="8706464" y="850504"/>
            <a:ext cx="324906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Conceptual Model used a Distributed Parameter Watershed Model (DPWM) which will be used as an initial estimate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DPWM cells were ¼-mile by ¼-mile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Recharge is cross-formational </a:t>
            </a:r>
          </a:p>
        </p:txBody>
      </p:sp>
      <p:pic>
        <p:nvPicPr>
          <p:cNvPr id="10" name="Picture 9">
            <a:extLst>
              <a:ext uri="{FF2B5EF4-FFF2-40B4-BE49-F238E27FC236}">
                <a16:creationId xmlns:a16="http://schemas.microsoft.com/office/drawing/2014/main" id="{2DB992F7-4DCC-6804-CC85-B08930A23374}"/>
              </a:ext>
            </a:extLst>
          </p:cNvPr>
          <p:cNvPicPr>
            <a:picLocks noChangeAspect="1"/>
          </p:cNvPicPr>
          <p:nvPr/>
        </p:nvPicPr>
        <p:blipFill>
          <a:blip r:embed="rId3"/>
          <a:stretch>
            <a:fillRect/>
          </a:stretch>
        </p:blipFill>
        <p:spPr>
          <a:xfrm>
            <a:off x="4561440" y="850504"/>
            <a:ext cx="4145024" cy="4450179"/>
          </a:xfrm>
          <a:prstGeom prst="rect">
            <a:avLst/>
          </a:prstGeom>
        </p:spPr>
      </p:pic>
    </p:spTree>
    <p:extLst>
      <p:ext uri="{BB962C8B-B14F-4D97-AF65-F5344CB8AC3E}">
        <p14:creationId xmlns:p14="http://schemas.microsoft.com/office/powerpoint/2010/main" val="2768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A1DF93-051D-CF57-81D1-916448804199}"/>
              </a:ext>
            </a:extLst>
          </p:cNvPr>
          <p:cNvSpPr>
            <a:spLocks noGrp="1"/>
          </p:cNvSpPr>
          <p:nvPr>
            <p:ph type="title"/>
          </p:nvPr>
        </p:nvSpPr>
        <p:spPr/>
        <p:txBody>
          <a:bodyPr/>
          <a:lstStyle/>
          <a:p>
            <a:r>
              <a:rPr lang="en-US" dirty="0" err="1"/>
              <a:t>Pumpage</a:t>
            </a:r>
            <a:r>
              <a:rPr lang="en-US" dirty="0"/>
              <a:t> Assessment</a:t>
            </a:r>
          </a:p>
        </p:txBody>
      </p:sp>
      <p:pic>
        <p:nvPicPr>
          <p:cNvPr id="2" name="Picture 1">
            <a:extLst>
              <a:ext uri="{FF2B5EF4-FFF2-40B4-BE49-F238E27FC236}">
                <a16:creationId xmlns:a16="http://schemas.microsoft.com/office/drawing/2014/main" id="{CF5826FF-FCC5-F6F9-433B-9E8275F24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27" y="1268554"/>
            <a:ext cx="5478084" cy="4320892"/>
          </a:xfrm>
          <a:prstGeom prst="rect">
            <a:avLst/>
          </a:prstGeom>
        </p:spPr>
      </p:pic>
      <p:sp>
        <p:nvSpPr>
          <p:cNvPr id="3" name="TextBox 2">
            <a:extLst>
              <a:ext uri="{FF2B5EF4-FFF2-40B4-BE49-F238E27FC236}">
                <a16:creationId xmlns:a16="http://schemas.microsoft.com/office/drawing/2014/main" id="{7EA33850-34E9-0C42-C84B-150D0A37C299}"/>
              </a:ext>
            </a:extLst>
          </p:cNvPr>
          <p:cNvSpPr txBox="1"/>
          <p:nvPr/>
        </p:nvSpPr>
        <p:spPr>
          <a:xfrm>
            <a:off x="5875854" y="1315917"/>
            <a:ext cx="5730800" cy="4524315"/>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bg1"/>
                </a:solidFill>
              </a:rPr>
              <a:t>TWDB Water Usage Survey</a:t>
            </a:r>
          </a:p>
          <a:p>
            <a:pPr marL="742950" lvl="1" indent="-285750">
              <a:buFont typeface="Arial" panose="020B0604020202020204" pitchFamily="34" charset="0"/>
              <a:buChar char="•"/>
            </a:pPr>
            <a:r>
              <a:rPr lang="en-US" sz="2400" dirty="0">
                <a:solidFill>
                  <a:schemeClr val="bg1"/>
                </a:solidFill>
              </a:rPr>
              <a:t>Improving Estimates</a:t>
            </a:r>
          </a:p>
          <a:p>
            <a:pPr marL="742950" lvl="1" indent="-285750">
              <a:buFont typeface="Arial" panose="020B0604020202020204" pitchFamily="34" charset="0"/>
              <a:buChar char="•"/>
            </a:pPr>
            <a:r>
              <a:rPr lang="en-US" sz="2400" dirty="0">
                <a:solidFill>
                  <a:schemeClr val="bg1"/>
                </a:solidFill>
              </a:rPr>
              <a:t>Assigning </a:t>
            </a:r>
            <a:r>
              <a:rPr lang="en-US" sz="2400" dirty="0" err="1">
                <a:solidFill>
                  <a:schemeClr val="bg1"/>
                </a:solidFill>
              </a:rPr>
              <a:t>Pumpage</a:t>
            </a:r>
            <a:r>
              <a:rPr lang="en-US" sz="2400" dirty="0">
                <a:solidFill>
                  <a:schemeClr val="bg1"/>
                </a:solidFill>
              </a:rPr>
              <a:t> to Cross-Timbers</a:t>
            </a:r>
          </a:p>
          <a:p>
            <a:pPr marL="1200150" lvl="2" indent="-285750">
              <a:buFont typeface="Arial" panose="020B0604020202020204" pitchFamily="34" charset="0"/>
              <a:buChar char="•"/>
            </a:pPr>
            <a:r>
              <a:rPr lang="en-US" sz="2400" dirty="0">
                <a:solidFill>
                  <a:schemeClr val="bg1"/>
                </a:solidFill>
              </a:rPr>
              <a:t>Not “Other” or “Unknown”</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County by County Analysis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Backward – Analysis from 1984 to 1900</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Spatial distribution</a:t>
            </a:r>
          </a:p>
          <a:p>
            <a:pPr marL="742950" lvl="1" indent="-285750">
              <a:buFont typeface="Arial" panose="020B0604020202020204" pitchFamily="34" charset="0"/>
              <a:buChar char="•"/>
            </a:pPr>
            <a:r>
              <a:rPr lang="en-US" sz="2400" dirty="0">
                <a:solidFill>
                  <a:schemeClr val="bg1"/>
                </a:solidFill>
              </a:rPr>
              <a:t>Across County</a:t>
            </a:r>
          </a:p>
          <a:p>
            <a:pPr marL="742950" lvl="1" indent="-285750">
              <a:buFont typeface="Arial" panose="020B0604020202020204" pitchFamily="34" charset="0"/>
              <a:buChar char="•"/>
            </a:pPr>
            <a:r>
              <a:rPr lang="en-US" sz="2400" dirty="0">
                <a:solidFill>
                  <a:schemeClr val="bg1"/>
                </a:solidFill>
              </a:rPr>
              <a:t>Create MODFLOW WEL Package</a:t>
            </a:r>
          </a:p>
        </p:txBody>
      </p:sp>
      <p:pic>
        <p:nvPicPr>
          <p:cNvPr id="4" name="Picture 3">
            <a:extLst>
              <a:ext uri="{FF2B5EF4-FFF2-40B4-BE49-F238E27FC236}">
                <a16:creationId xmlns:a16="http://schemas.microsoft.com/office/drawing/2014/main" id="{ACFBF472-1949-E2E6-03B9-1A8AF2F1B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9815" y="276646"/>
            <a:ext cx="1382099" cy="1505256"/>
          </a:xfrm>
          <a:prstGeom prst="rect">
            <a:avLst/>
          </a:prstGeom>
        </p:spPr>
      </p:pic>
    </p:spTree>
    <p:extLst>
      <p:ext uri="{BB962C8B-B14F-4D97-AF65-F5344CB8AC3E}">
        <p14:creationId xmlns:p14="http://schemas.microsoft.com/office/powerpoint/2010/main" val="297179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295150"/>
            <a:ext cx="11557687" cy="862313"/>
          </a:xfrm>
        </p:spPr>
        <p:txBody>
          <a:bodyPr/>
          <a:lstStyle/>
          <a:p>
            <a:r>
              <a:rPr lang="en-US" dirty="0"/>
              <a:t>Model Calibration</a:t>
            </a:r>
          </a:p>
        </p:txBody>
      </p:sp>
      <p:sp>
        <p:nvSpPr>
          <p:cNvPr id="3" name="TextBox 2">
            <a:extLst>
              <a:ext uri="{FF2B5EF4-FFF2-40B4-BE49-F238E27FC236}">
                <a16:creationId xmlns:a16="http://schemas.microsoft.com/office/drawing/2014/main" id="{CED8CFC2-903C-4566-CC53-BD571C350BDC}"/>
              </a:ext>
            </a:extLst>
          </p:cNvPr>
          <p:cNvSpPr txBox="1"/>
          <p:nvPr/>
        </p:nvSpPr>
        <p:spPr>
          <a:xfrm>
            <a:off x="354226" y="1293222"/>
            <a:ext cx="1168537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process of assimilating and integrating information stored as historic state observations</a:t>
            </a:r>
          </a:p>
          <a:p>
            <a:pPr marL="742950" lvl="1" indent="-285750">
              <a:buFont typeface="Arial" panose="020B0604020202020204" pitchFamily="34" charset="0"/>
              <a:buChar char="•"/>
            </a:pPr>
            <a:r>
              <a:rPr lang="en-US" sz="2400" dirty="0">
                <a:solidFill>
                  <a:schemeClr val="bg1"/>
                </a:solidFill>
              </a:rPr>
              <a:t>We will primarily use water levels and estimates of baseflow to streams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This information is transferred to the parameters, which are incrementally changed so that the model results more closely match the observations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We will use an ensemble-based calibration process</a:t>
            </a:r>
          </a:p>
        </p:txBody>
      </p:sp>
      <p:grpSp>
        <p:nvGrpSpPr>
          <p:cNvPr id="65" name="Group 64">
            <a:extLst>
              <a:ext uri="{FF2B5EF4-FFF2-40B4-BE49-F238E27FC236}">
                <a16:creationId xmlns:a16="http://schemas.microsoft.com/office/drawing/2014/main" id="{55D3D11F-09D3-48B5-8E4C-20E4334549E2}"/>
              </a:ext>
            </a:extLst>
          </p:cNvPr>
          <p:cNvGrpSpPr/>
          <p:nvPr/>
        </p:nvGrpSpPr>
        <p:grpSpPr>
          <a:xfrm>
            <a:off x="7644075" y="5466215"/>
            <a:ext cx="528931" cy="613760"/>
            <a:chOff x="3411771" y="2427970"/>
            <a:chExt cx="528931" cy="613760"/>
          </a:xfrm>
        </p:grpSpPr>
        <p:sp>
          <p:nvSpPr>
            <p:cNvPr id="66" name="Freeform 368">
              <a:extLst>
                <a:ext uri="{FF2B5EF4-FFF2-40B4-BE49-F238E27FC236}">
                  <a16:creationId xmlns:a16="http://schemas.microsoft.com/office/drawing/2014/main" id="{DA51286E-4E2D-3CA4-DB75-257429335D40}"/>
                </a:ext>
              </a:extLst>
            </p:cNvPr>
            <p:cNvSpPr/>
            <p:nvPr/>
          </p:nvSpPr>
          <p:spPr>
            <a:xfrm>
              <a:off x="3411771" y="2427970"/>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67" name="Freeform 369">
              <a:extLst>
                <a:ext uri="{FF2B5EF4-FFF2-40B4-BE49-F238E27FC236}">
                  <a16:creationId xmlns:a16="http://schemas.microsoft.com/office/drawing/2014/main" id="{D47C7CF3-B00C-DE77-E6C5-E4412DE33D61}"/>
                </a:ext>
              </a:extLst>
            </p:cNvPr>
            <p:cNvSpPr/>
            <p:nvPr/>
          </p:nvSpPr>
          <p:spPr>
            <a:xfrm>
              <a:off x="3454085" y="2470299"/>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68" name="Freeform 370">
              <a:extLst>
                <a:ext uri="{FF2B5EF4-FFF2-40B4-BE49-F238E27FC236}">
                  <a16:creationId xmlns:a16="http://schemas.microsoft.com/office/drawing/2014/main" id="{C403740C-7FA9-FFB2-F126-D5B1EA83EC31}"/>
                </a:ext>
              </a:extLst>
            </p:cNvPr>
            <p:cNvSpPr/>
            <p:nvPr/>
          </p:nvSpPr>
          <p:spPr>
            <a:xfrm>
              <a:off x="3496400" y="2512627"/>
              <a:ext cx="380831" cy="529103"/>
            </a:xfrm>
            <a:custGeom>
              <a:avLst/>
              <a:gdLst>
                <a:gd name="connsiteX0" fmla="*/ 380831 w 380831"/>
                <a:gd name="connsiteY0" fmla="*/ 201059 h 529103"/>
                <a:gd name="connsiteX1" fmla="*/ 380831 w 380831"/>
                <a:gd name="connsiteY1" fmla="*/ 529103 h 529103"/>
                <a:gd name="connsiteX2" fmla="*/ 0 w 380831"/>
                <a:gd name="connsiteY2" fmla="*/ 529103 h 529103"/>
                <a:gd name="connsiteX3" fmla="*/ 0 w 380831"/>
                <a:gd name="connsiteY3" fmla="*/ 0 h 529103"/>
                <a:gd name="connsiteX4" fmla="*/ 380831 w 380831"/>
                <a:gd name="connsiteY4" fmla="*/ 0 h 529103"/>
                <a:gd name="connsiteX5" fmla="*/ 380831 w 380831"/>
                <a:gd name="connsiteY5" fmla="*/ 42328 h 5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31" h="529103">
                  <a:moveTo>
                    <a:pt x="380831" y="201059"/>
                  </a:moveTo>
                  <a:lnTo>
                    <a:pt x="380831" y="529103"/>
                  </a:lnTo>
                  <a:lnTo>
                    <a:pt x="0" y="529103"/>
                  </a:lnTo>
                  <a:lnTo>
                    <a:pt x="0" y="0"/>
                  </a:lnTo>
                  <a:lnTo>
                    <a:pt x="380831" y="0"/>
                  </a:lnTo>
                  <a:lnTo>
                    <a:pt x="380831" y="42328"/>
                  </a:lnTo>
                </a:path>
              </a:pathLst>
            </a:custGeom>
            <a:noFill/>
            <a:ln w="12700" cap="rnd">
              <a:solidFill>
                <a:schemeClr val="bg1"/>
              </a:solidFill>
              <a:prstDash val="solid"/>
              <a:round/>
            </a:ln>
          </p:spPr>
          <p:txBody>
            <a:bodyPr rtlCol="0" anchor="ctr"/>
            <a:lstStyle/>
            <a:p>
              <a:endParaRPr lang="en-US"/>
            </a:p>
          </p:txBody>
        </p:sp>
        <p:sp>
          <p:nvSpPr>
            <p:cNvPr id="69" name="Freeform 371">
              <a:extLst>
                <a:ext uri="{FF2B5EF4-FFF2-40B4-BE49-F238E27FC236}">
                  <a16:creationId xmlns:a16="http://schemas.microsoft.com/office/drawing/2014/main" id="{5638BC60-F030-73C2-95D4-4737EAA2458B}"/>
                </a:ext>
              </a:extLst>
            </p:cNvPr>
            <p:cNvSpPr/>
            <p:nvPr/>
          </p:nvSpPr>
          <p:spPr>
            <a:xfrm>
              <a:off x="3725063" y="2570987"/>
              <a:ext cx="215639" cy="215715"/>
            </a:xfrm>
            <a:custGeom>
              <a:avLst/>
              <a:gdLst>
                <a:gd name="connsiteX0" fmla="*/ 37292 w 215639"/>
                <a:gd name="connsiteY0" fmla="*/ 207725 h 215715"/>
                <a:gd name="connsiteX1" fmla="*/ -110 w 215639"/>
                <a:gd name="connsiteY1" fmla="*/ 215226 h 215715"/>
                <a:gd name="connsiteX2" fmla="*/ 7366 w 215639"/>
                <a:gd name="connsiteY2" fmla="*/ 177813 h 215715"/>
                <a:gd name="connsiteX3" fmla="*/ 179422 w 215639"/>
                <a:gd name="connsiteY3" fmla="*/ 5701 h 215715"/>
                <a:gd name="connsiteX4" fmla="*/ 209324 w 215639"/>
                <a:gd name="connsiteY4" fmla="*/ 5701 h 215715"/>
                <a:gd name="connsiteX5" fmla="*/ 209324 w 215639"/>
                <a:gd name="connsiteY5" fmla="*/ 5701 h 215715"/>
                <a:gd name="connsiteX6" fmla="*/ 209324 w 215639"/>
                <a:gd name="connsiteY6" fmla="*/ 35637 h 215715"/>
                <a:gd name="connsiteX7" fmla="*/ 209324 w 215639"/>
                <a:gd name="connsiteY7" fmla="*/ 35637 h 2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39" h="215715">
                  <a:moveTo>
                    <a:pt x="37292" y="207725"/>
                  </a:moveTo>
                  <a:lnTo>
                    <a:pt x="-110" y="215226"/>
                  </a:lnTo>
                  <a:lnTo>
                    <a:pt x="7366" y="177813"/>
                  </a:lnTo>
                  <a:lnTo>
                    <a:pt x="179422" y="5701"/>
                  </a:lnTo>
                  <a:cubicBezTo>
                    <a:pt x="187673" y="-2553"/>
                    <a:pt x="201073" y="-2553"/>
                    <a:pt x="209324" y="5701"/>
                  </a:cubicBezTo>
                  <a:lnTo>
                    <a:pt x="209324" y="5701"/>
                  </a:lnTo>
                  <a:cubicBezTo>
                    <a:pt x="217599" y="13955"/>
                    <a:pt x="217599" y="27359"/>
                    <a:pt x="209324" y="35637"/>
                  </a:cubicBezTo>
                  <a:cubicBezTo>
                    <a:pt x="209324" y="35637"/>
                    <a:pt x="209324" y="35637"/>
                    <a:pt x="209324" y="35637"/>
                  </a:cubicBezTo>
                  <a:close/>
                </a:path>
              </a:pathLst>
            </a:custGeom>
            <a:noFill/>
            <a:ln w="12700" cap="rnd">
              <a:solidFill>
                <a:schemeClr val="bg1"/>
              </a:solidFill>
              <a:prstDash val="solid"/>
              <a:round/>
            </a:ln>
          </p:spPr>
          <p:txBody>
            <a:bodyPr rtlCol="0" anchor="ctr"/>
            <a:lstStyle/>
            <a:p>
              <a:endParaRPr lang="en-US"/>
            </a:p>
          </p:txBody>
        </p:sp>
        <p:sp>
          <p:nvSpPr>
            <p:cNvPr id="70" name="Freeform 372">
              <a:extLst>
                <a:ext uri="{FF2B5EF4-FFF2-40B4-BE49-F238E27FC236}">
                  <a16:creationId xmlns:a16="http://schemas.microsoft.com/office/drawing/2014/main" id="{60500A74-EA79-CD9A-A06B-EEEAB36C35F1}"/>
                </a:ext>
              </a:extLst>
            </p:cNvPr>
            <p:cNvSpPr/>
            <p:nvPr/>
          </p:nvSpPr>
          <p:spPr>
            <a:xfrm>
              <a:off x="3889620" y="2592157"/>
              <a:ext cx="29925" cy="29911"/>
            </a:xfrm>
            <a:custGeom>
              <a:avLst/>
              <a:gdLst>
                <a:gd name="connsiteX0" fmla="*/ 29926 w 29925"/>
                <a:gd name="connsiteY0" fmla="*/ 29912 h 29911"/>
                <a:gd name="connsiteX1" fmla="*/ 0 w 29925"/>
                <a:gd name="connsiteY1" fmla="*/ 0 h 29911"/>
              </a:gdLst>
              <a:ahLst/>
              <a:cxnLst>
                <a:cxn ang="0">
                  <a:pos x="connsiteX0" y="connsiteY0"/>
                </a:cxn>
                <a:cxn ang="0">
                  <a:pos x="connsiteX1" y="connsiteY1"/>
                </a:cxn>
              </a:cxnLst>
              <a:rect l="l" t="t" r="r" b="b"/>
              <a:pathLst>
                <a:path w="29925" h="29911">
                  <a:moveTo>
                    <a:pt x="29926" y="29912"/>
                  </a:moveTo>
                  <a:lnTo>
                    <a:pt x="0" y="0"/>
                  </a:lnTo>
                </a:path>
              </a:pathLst>
            </a:custGeom>
            <a:ln w="12700" cap="rnd">
              <a:solidFill>
                <a:schemeClr val="bg1"/>
              </a:solidFill>
              <a:prstDash val="solid"/>
              <a:round/>
            </a:ln>
          </p:spPr>
          <p:txBody>
            <a:bodyPr rtlCol="0" anchor="ctr"/>
            <a:lstStyle/>
            <a:p>
              <a:endParaRPr lang="en-US"/>
            </a:p>
          </p:txBody>
        </p:sp>
        <p:sp>
          <p:nvSpPr>
            <p:cNvPr id="71" name="Freeform 373">
              <a:extLst>
                <a:ext uri="{FF2B5EF4-FFF2-40B4-BE49-F238E27FC236}">
                  <a16:creationId xmlns:a16="http://schemas.microsoft.com/office/drawing/2014/main" id="{F30CAD4B-A30F-5694-6B51-3F2719ED8E7D}"/>
                </a:ext>
              </a:extLst>
            </p:cNvPr>
            <p:cNvSpPr/>
            <p:nvPr/>
          </p:nvSpPr>
          <p:spPr>
            <a:xfrm>
              <a:off x="3747490" y="2734310"/>
              <a:ext cx="29925" cy="29935"/>
            </a:xfrm>
            <a:custGeom>
              <a:avLst/>
              <a:gdLst>
                <a:gd name="connsiteX0" fmla="*/ 29926 w 29925"/>
                <a:gd name="connsiteY0" fmla="*/ 29935 h 29935"/>
                <a:gd name="connsiteX1" fmla="*/ 0 w 29925"/>
                <a:gd name="connsiteY1" fmla="*/ 0 h 29935"/>
              </a:gdLst>
              <a:ahLst/>
              <a:cxnLst>
                <a:cxn ang="0">
                  <a:pos x="connsiteX0" y="connsiteY0"/>
                </a:cxn>
                <a:cxn ang="0">
                  <a:pos x="connsiteX1" y="connsiteY1"/>
                </a:cxn>
              </a:cxnLst>
              <a:rect l="l" t="t" r="r" b="b"/>
              <a:pathLst>
                <a:path w="29925" h="29935">
                  <a:moveTo>
                    <a:pt x="29926" y="29935"/>
                  </a:moveTo>
                  <a:lnTo>
                    <a:pt x="0" y="0"/>
                  </a:lnTo>
                </a:path>
              </a:pathLst>
            </a:custGeom>
            <a:ln w="12700" cap="rnd">
              <a:solidFill>
                <a:schemeClr val="bg1"/>
              </a:solidFill>
              <a:prstDash val="solid"/>
              <a:round/>
            </a:ln>
          </p:spPr>
          <p:txBody>
            <a:bodyPr rtlCol="0" anchor="ctr"/>
            <a:lstStyle/>
            <a:p>
              <a:endParaRPr lang="en-US"/>
            </a:p>
          </p:txBody>
        </p:sp>
        <p:sp>
          <p:nvSpPr>
            <p:cNvPr id="72" name="Freeform 374">
              <a:extLst>
                <a:ext uri="{FF2B5EF4-FFF2-40B4-BE49-F238E27FC236}">
                  <a16:creationId xmlns:a16="http://schemas.microsoft.com/office/drawing/2014/main" id="{1D90CEE2-CA0C-D5E5-0B47-0DFE884DBBD1}"/>
                </a:ext>
              </a:extLst>
            </p:cNvPr>
            <p:cNvSpPr/>
            <p:nvPr/>
          </p:nvSpPr>
          <p:spPr>
            <a:xfrm>
              <a:off x="3617467" y="2871900"/>
              <a:ext cx="202169" cy="114051"/>
            </a:xfrm>
            <a:custGeom>
              <a:avLst/>
              <a:gdLst>
                <a:gd name="connsiteX0" fmla="*/ -110 w 202169"/>
                <a:gd name="connsiteY0" fmla="*/ 113562 h 114051"/>
                <a:gd name="connsiteX1" fmla="*/ 202060 w 202169"/>
                <a:gd name="connsiteY1" fmla="*/ -489 h 114051"/>
              </a:gdLst>
              <a:ahLst/>
              <a:cxnLst>
                <a:cxn ang="0">
                  <a:pos x="connsiteX0" y="connsiteY0"/>
                </a:cxn>
                <a:cxn ang="0">
                  <a:pos x="connsiteX1" y="connsiteY1"/>
                </a:cxn>
              </a:cxnLst>
              <a:rect l="l" t="t" r="r" b="b"/>
              <a:pathLst>
                <a:path w="202169" h="114051">
                  <a:moveTo>
                    <a:pt x="-110" y="113562"/>
                  </a:moveTo>
                  <a:cubicBezTo>
                    <a:pt x="-110" y="113562"/>
                    <a:pt x="89903" y="9011"/>
                    <a:pt x="202060" y="-489"/>
                  </a:cubicBezTo>
                </a:path>
              </a:pathLst>
            </a:custGeom>
            <a:noFill/>
            <a:ln w="12700" cap="rnd">
              <a:solidFill>
                <a:schemeClr val="bg1"/>
              </a:solidFill>
              <a:prstDash val="solid"/>
              <a:round/>
            </a:ln>
          </p:spPr>
          <p:txBody>
            <a:bodyPr rtlCol="0" anchor="ctr"/>
            <a:lstStyle/>
            <a:p>
              <a:endParaRPr lang="en-US"/>
            </a:p>
          </p:txBody>
        </p:sp>
        <p:sp>
          <p:nvSpPr>
            <p:cNvPr id="73" name="Freeform 375">
              <a:extLst>
                <a:ext uri="{FF2B5EF4-FFF2-40B4-BE49-F238E27FC236}">
                  <a16:creationId xmlns:a16="http://schemas.microsoft.com/office/drawing/2014/main" id="{B9594A3A-EBE3-3536-B739-04F3535BD45F}"/>
                </a:ext>
              </a:extLst>
            </p:cNvPr>
            <p:cNvSpPr/>
            <p:nvPr/>
          </p:nvSpPr>
          <p:spPr>
            <a:xfrm>
              <a:off x="3802546" y="2859366"/>
              <a:ext cx="17043" cy="29582"/>
            </a:xfrm>
            <a:custGeom>
              <a:avLst/>
              <a:gdLst>
                <a:gd name="connsiteX0" fmla="*/ 0 w 17043"/>
                <a:gd name="connsiteY0" fmla="*/ 0 h 29582"/>
                <a:gd name="connsiteX1" fmla="*/ 17043 w 17043"/>
                <a:gd name="connsiteY1" fmla="*/ 12534 h 29582"/>
                <a:gd name="connsiteX2" fmla="*/ 4490 w 17043"/>
                <a:gd name="connsiteY2" fmla="*/ 29583 h 29582"/>
              </a:gdLst>
              <a:ahLst/>
              <a:cxnLst>
                <a:cxn ang="0">
                  <a:pos x="connsiteX0" y="connsiteY0"/>
                </a:cxn>
                <a:cxn ang="0">
                  <a:pos x="connsiteX1" y="connsiteY1"/>
                </a:cxn>
                <a:cxn ang="0">
                  <a:pos x="connsiteX2" y="connsiteY2"/>
                </a:cxn>
              </a:cxnLst>
              <a:rect l="l" t="t" r="r" b="b"/>
              <a:pathLst>
                <a:path w="17043" h="29582">
                  <a:moveTo>
                    <a:pt x="0" y="0"/>
                  </a:moveTo>
                  <a:lnTo>
                    <a:pt x="17043" y="12534"/>
                  </a:lnTo>
                  <a:lnTo>
                    <a:pt x="4490" y="29583"/>
                  </a:lnTo>
                </a:path>
              </a:pathLst>
            </a:custGeom>
            <a:noFill/>
            <a:ln w="12700" cap="rnd">
              <a:solidFill>
                <a:schemeClr val="bg1"/>
              </a:solidFill>
              <a:prstDash val="solid"/>
              <a:round/>
            </a:ln>
          </p:spPr>
          <p:txBody>
            <a:bodyPr rtlCol="0" anchor="ctr"/>
            <a:lstStyle/>
            <a:p>
              <a:endParaRPr lang="en-US"/>
            </a:p>
          </p:txBody>
        </p:sp>
        <p:sp>
          <p:nvSpPr>
            <p:cNvPr id="74" name="Freeform 376">
              <a:extLst>
                <a:ext uri="{FF2B5EF4-FFF2-40B4-BE49-F238E27FC236}">
                  <a16:creationId xmlns:a16="http://schemas.microsoft.com/office/drawing/2014/main" id="{5CADA7CC-3572-9074-14D1-58A094CA02EF}"/>
                </a:ext>
              </a:extLst>
            </p:cNvPr>
            <p:cNvSpPr/>
            <p:nvPr/>
          </p:nvSpPr>
          <p:spPr>
            <a:xfrm>
              <a:off x="3575928" y="2644832"/>
              <a:ext cx="137146" cy="187208"/>
            </a:xfrm>
            <a:custGeom>
              <a:avLst/>
              <a:gdLst>
                <a:gd name="connsiteX0" fmla="*/ -110 w 137146"/>
                <a:gd name="connsiteY0" fmla="*/ 186719 h 187208"/>
                <a:gd name="connsiteX1" fmla="*/ 137037 w 137146"/>
                <a:gd name="connsiteY1" fmla="*/ -489 h 187208"/>
              </a:gdLst>
              <a:ahLst/>
              <a:cxnLst>
                <a:cxn ang="0">
                  <a:pos x="connsiteX0" y="connsiteY0"/>
                </a:cxn>
                <a:cxn ang="0">
                  <a:pos x="connsiteX1" y="connsiteY1"/>
                </a:cxn>
              </a:cxnLst>
              <a:rect l="l" t="t" r="r" b="b"/>
              <a:pathLst>
                <a:path w="137146" h="187208">
                  <a:moveTo>
                    <a:pt x="-110" y="186719"/>
                  </a:moveTo>
                  <a:cubicBezTo>
                    <a:pt x="-110" y="186719"/>
                    <a:pt x="38844" y="54373"/>
                    <a:pt x="137037" y="-489"/>
                  </a:cubicBezTo>
                </a:path>
              </a:pathLst>
            </a:custGeom>
            <a:noFill/>
            <a:ln w="12700" cap="rnd">
              <a:solidFill>
                <a:schemeClr val="bg1"/>
              </a:solidFill>
              <a:prstDash val="solid"/>
              <a:round/>
            </a:ln>
          </p:spPr>
          <p:txBody>
            <a:bodyPr rtlCol="0" anchor="ctr"/>
            <a:lstStyle/>
            <a:p>
              <a:endParaRPr lang="en-US"/>
            </a:p>
          </p:txBody>
        </p:sp>
        <p:sp>
          <p:nvSpPr>
            <p:cNvPr id="75" name="Freeform 377">
              <a:extLst>
                <a:ext uri="{FF2B5EF4-FFF2-40B4-BE49-F238E27FC236}">
                  <a16:creationId xmlns:a16="http://schemas.microsoft.com/office/drawing/2014/main" id="{91694155-1B0B-C59C-7968-5DBB89BB1490}"/>
                </a:ext>
              </a:extLst>
            </p:cNvPr>
            <p:cNvSpPr/>
            <p:nvPr/>
          </p:nvSpPr>
          <p:spPr>
            <a:xfrm>
              <a:off x="3692363" y="2640435"/>
              <a:ext cx="20710" cy="25114"/>
            </a:xfrm>
            <a:custGeom>
              <a:avLst/>
              <a:gdLst>
                <a:gd name="connsiteX0" fmla="*/ 0 w 20710"/>
                <a:gd name="connsiteY0" fmla="*/ 0 h 25114"/>
                <a:gd name="connsiteX1" fmla="*/ 20711 w 20710"/>
                <a:gd name="connsiteY1" fmla="*/ 4397 h 25114"/>
                <a:gd name="connsiteX2" fmla="*/ 16315 w 20710"/>
                <a:gd name="connsiteY2" fmla="*/ 25115 h 25114"/>
              </a:gdLst>
              <a:ahLst/>
              <a:cxnLst>
                <a:cxn ang="0">
                  <a:pos x="connsiteX0" y="connsiteY0"/>
                </a:cxn>
                <a:cxn ang="0">
                  <a:pos x="connsiteX1" y="connsiteY1"/>
                </a:cxn>
                <a:cxn ang="0">
                  <a:pos x="connsiteX2" y="connsiteY2"/>
                </a:cxn>
              </a:cxnLst>
              <a:rect l="l" t="t" r="r" b="b"/>
              <a:pathLst>
                <a:path w="20710" h="25114">
                  <a:moveTo>
                    <a:pt x="0" y="0"/>
                  </a:moveTo>
                  <a:lnTo>
                    <a:pt x="20711" y="4397"/>
                  </a:lnTo>
                  <a:lnTo>
                    <a:pt x="16315" y="25115"/>
                  </a:lnTo>
                </a:path>
              </a:pathLst>
            </a:custGeom>
            <a:noFill/>
            <a:ln w="12700" cap="rnd">
              <a:solidFill>
                <a:schemeClr val="bg1"/>
              </a:solidFill>
              <a:prstDash val="solid"/>
              <a:round/>
            </a:ln>
          </p:spPr>
          <p:txBody>
            <a:bodyPr rtlCol="0" anchor="ctr"/>
            <a:lstStyle/>
            <a:p>
              <a:endParaRPr lang="en-US"/>
            </a:p>
          </p:txBody>
        </p:sp>
        <p:sp>
          <p:nvSpPr>
            <p:cNvPr id="76" name="Freeform 378">
              <a:extLst>
                <a:ext uri="{FF2B5EF4-FFF2-40B4-BE49-F238E27FC236}">
                  <a16:creationId xmlns:a16="http://schemas.microsoft.com/office/drawing/2014/main" id="{20525B1B-28E0-0CBB-9D6A-0332F9091F9A}"/>
                </a:ext>
              </a:extLst>
            </p:cNvPr>
            <p:cNvSpPr/>
            <p:nvPr/>
          </p:nvSpPr>
          <p:spPr>
            <a:xfrm>
              <a:off x="3549293" y="265019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77" name="Freeform 379">
              <a:extLst>
                <a:ext uri="{FF2B5EF4-FFF2-40B4-BE49-F238E27FC236}">
                  <a16:creationId xmlns:a16="http://schemas.microsoft.com/office/drawing/2014/main" id="{247FB842-B0FB-3AFE-EF18-1A4D57EBD3C3}"/>
                </a:ext>
              </a:extLst>
            </p:cNvPr>
            <p:cNvSpPr/>
            <p:nvPr/>
          </p:nvSpPr>
          <p:spPr>
            <a:xfrm>
              <a:off x="3655080" y="2819507"/>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78" name="Freeform 380">
              <a:extLst>
                <a:ext uri="{FF2B5EF4-FFF2-40B4-BE49-F238E27FC236}">
                  <a16:creationId xmlns:a16="http://schemas.microsoft.com/office/drawing/2014/main" id="{AAE242BE-14AA-2963-8262-203DFB75F785}"/>
                </a:ext>
              </a:extLst>
            </p:cNvPr>
            <p:cNvSpPr/>
            <p:nvPr/>
          </p:nvSpPr>
          <p:spPr>
            <a:xfrm>
              <a:off x="3750287" y="2576119"/>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79" name="Freeform 381">
              <a:extLst>
                <a:ext uri="{FF2B5EF4-FFF2-40B4-BE49-F238E27FC236}">
                  <a16:creationId xmlns:a16="http://schemas.microsoft.com/office/drawing/2014/main" id="{0B631DD4-8201-2D25-564A-1ECBC8733593}"/>
                </a:ext>
              </a:extLst>
            </p:cNvPr>
            <p:cNvSpPr/>
            <p:nvPr/>
          </p:nvSpPr>
          <p:spPr>
            <a:xfrm>
              <a:off x="3782023" y="295707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80" name="Freeform 382">
              <a:extLst>
                <a:ext uri="{FF2B5EF4-FFF2-40B4-BE49-F238E27FC236}">
                  <a16:creationId xmlns:a16="http://schemas.microsoft.com/office/drawing/2014/main" id="{7ECC1692-495A-1A7B-92A4-3DE05C16C8B0}"/>
                </a:ext>
              </a:extLst>
            </p:cNvPr>
            <p:cNvSpPr/>
            <p:nvPr/>
          </p:nvSpPr>
          <p:spPr>
            <a:xfrm>
              <a:off x="3555499" y="2899790"/>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81" name="Freeform 383">
              <a:extLst>
                <a:ext uri="{FF2B5EF4-FFF2-40B4-BE49-F238E27FC236}">
                  <a16:creationId xmlns:a16="http://schemas.microsoft.com/office/drawing/2014/main" id="{AF79970B-3F3E-2F12-8537-A991F2CB75C6}"/>
                </a:ext>
              </a:extLst>
            </p:cNvPr>
            <p:cNvSpPr/>
            <p:nvPr/>
          </p:nvSpPr>
          <p:spPr>
            <a:xfrm>
              <a:off x="3555499" y="2899790"/>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sp>
          <p:nvSpPr>
            <p:cNvPr id="82" name="Freeform 384">
              <a:extLst>
                <a:ext uri="{FF2B5EF4-FFF2-40B4-BE49-F238E27FC236}">
                  <a16:creationId xmlns:a16="http://schemas.microsoft.com/office/drawing/2014/main" id="{53685196-F70C-EBD2-1633-3791006D58D3}"/>
                </a:ext>
              </a:extLst>
            </p:cNvPr>
            <p:cNvSpPr/>
            <p:nvPr/>
          </p:nvSpPr>
          <p:spPr>
            <a:xfrm>
              <a:off x="3640128" y="2561163"/>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83" name="Freeform 385">
              <a:extLst>
                <a:ext uri="{FF2B5EF4-FFF2-40B4-BE49-F238E27FC236}">
                  <a16:creationId xmlns:a16="http://schemas.microsoft.com/office/drawing/2014/main" id="{317EAFE0-5353-9656-3A7E-D2AAAD27AF76}"/>
                </a:ext>
              </a:extLst>
            </p:cNvPr>
            <p:cNvSpPr/>
            <p:nvPr/>
          </p:nvSpPr>
          <p:spPr>
            <a:xfrm>
              <a:off x="3640128" y="2561163"/>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grpSp>
      <p:grpSp>
        <p:nvGrpSpPr>
          <p:cNvPr id="84" name="Group 83">
            <a:extLst>
              <a:ext uri="{FF2B5EF4-FFF2-40B4-BE49-F238E27FC236}">
                <a16:creationId xmlns:a16="http://schemas.microsoft.com/office/drawing/2014/main" id="{F8DEE0F5-CF0D-205E-B166-196ABC902957}"/>
              </a:ext>
            </a:extLst>
          </p:cNvPr>
          <p:cNvGrpSpPr/>
          <p:nvPr/>
        </p:nvGrpSpPr>
        <p:grpSpPr>
          <a:xfrm>
            <a:off x="4047386" y="5476797"/>
            <a:ext cx="486617" cy="571432"/>
            <a:chOff x="2544322" y="3338028"/>
            <a:chExt cx="486617" cy="571432"/>
          </a:xfrm>
        </p:grpSpPr>
        <p:sp>
          <p:nvSpPr>
            <p:cNvPr id="85" name="Freeform 429">
              <a:extLst>
                <a:ext uri="{FF2B5EF4-FFF2-40B4-BE49-F238E27FC236}">
                  <a16:creationId xmlns:a16="http://schemas.microsoft.com/office/drawing/2014/main" id="{980EB113-CDBC-A0DD-EAEC-9FEC8A01400B}"/>
                </a:ext>
              </a:extLst>
            </p:cNvPr>
            <p:cNvSpPr/>
            <p:nvPr/>
          </p:nvSpPr>
          <p:spPr>
            <a:xfrm>
              <a:off x="2565480" y="3634326"/>
              <a:ext cx="63471" cy="232805"/>
            </a:xfrm>
            <a:custGeom>
              <a:avLst/>
              <a:gdLst>
                <a:gd name="connsiteX0" fmla="*/ 0 w 63471"/>
                <a:gd name="connsiteY0" fmla="*/ 0 h 232805"/>
                <a:gd name="connsiteX1" fmla="*/ 63472 w 63471"/>
                <a:gd name="connsiteY1" fmla="*/ 0 h 232805"/>
                <a:gd name="connsiteX2" fmla="*/ 63472 w 63471"/>
                <a:gd name="connsiteY2" fmla="*/ 232806 h 232805"/>
                <a:gd name="connsiteX3" fmla="*/ 0 w 63471"/>
                <a:gd name="connsiteY3" fmla="*/ 232806 h 232805"/>
              </a:gdLst>
              <a:ahLst/>
              <a:cxnLst>
                <a:cxn ang="0">
                  <a:pos x="connsiteX0" y="connsiteY0"/>
                </a:cxn>
                <a:cxn ang="0">
                  <a:pos x="connsiteX1" y="connsiteY1"/>
                </a:cxn>
                <a:cxn ang="0">
                  <a:pos x="connsiteX2" y="connsiteY2"/>
                </a:cxn>
                <a:cxn ang="0">
                  <a:pos x="connsiteX3" y="connsiteY3"/>
                </a:cxn>
              </a:cxnLst>
              <a:rect l="l" t="t" r="r" b="b"/>
              <a:pathLst>
                <a:path w="63471" h="232805">
                  <a:moveTo>
                    <a:pt x="0" y="0"/>
                  </a:moveTo>
                  <a:lnTo>
                    <a:pt x="63472" y="0"/>
                  </a:lnTo>
                  <a:lnTo>
                    <a:pt x="63472" y="232806"/>
                  </a:lnTo>
                  <a:lnTo>
                    <a:pt x="0" y="232806"/>
                  </a:lnTo>
                  <a:close/>
                </a:path>
              </a:pathLst>
            </a:custGeom>
            <a:noFill/>
            <a:ln w="12700" cap="rnd">
              <a:solidFill>
                <a:schemeClr val="bg1"/>
              </a:solidFill>
              <a:prstDash val="solid"/>
              <a:round/>
            </a:ln>
          </p:spPr>
          <p:txBody>
            <a:bodyPr rtlCol="0" anchor="ctr"/>
            <a:lstStyle/>
            <a:p>
              <a:endParaRPr lang="en-US"/>
            </a:p>
          </p:txBody>
        </p:sp>
        <p:sp>
          <p:nvSpPr>
            <p:cNvPr id="86" name="Freeform 430">
              <a:extLst>
                <a:ext uri="{FF2B5EF4-FFF2-40B4-BE49-F238E27FC236}">
                  <a16:creationId xmlns:a16="http://schemas.microsoft.com/office/drawing/2014/main" id="{53AC6EE3-D444-8C40-E6B4-6F78E279CD20}"/>
                </a:ext>
              </a:extLst>
            </p:cNvPr>
            <p:cNvSpPr/>
            <p:nvPr/>
          </p:nvSpPr>
          <p:spPr>
            <a:xfrm>
              <a:off x="2692423" y="3687237"/>
              <a:ext cx="63471" cy="179895"/>
            </a:xfrm>
            <a:custGeom>
              <a:avLst/>
              <a:gdLst>
                <a:gd name="connsiteX0" fmla="*/ 0 w 63471"/>
                <a:gd name="connsiteY0" fmla="*/ 0 h 179895"/>
                <a:gd name="connsiteX1" fmla="*/ 63472 w 63471"/>
                <a:gd name="connsiteY1" fmla="*/ 0 h 179895"/>
                <a:gd name="connsiteX2" fmla="*/ 63472 w 63471"/>
                <a:gd name="connsiteY2" fmla="*/ 179895 h 179895"/>
                <a:gd name="connsiteX3" fmla="*/ 0 w 63471"/>
                <a:gd name="connsiteY3" fmla="*/ 179895 h 179895"/>
              </a:gdLst>
              <a:ahLst/>
              <a:cxnLst>
                <a:cxn ang="0">
                  <a:pos x="connsiteX0" y="connsiteY0"/>
                </a:cxn>
                <a:cxn ang="0">
                  <a:pos x="connsiteX1" y="connsiteY1"/>
                </a:cxn>
                <a:cxn ang="0">
                  <a:pos x="connsiteX2" y="connsiteY2"/>
                </a:cxn>
                <a:cxn ang="0">
                  <a:pos x="connsiteX3" y="connsiteY3"/>
                </a:cxn>
              </a:cxnLst>
              <a:rect l="l" t="t" r="r" b="b"/>
              <a:pathLst>
                <a:path w="63471" h="179895">
                  <a:moveTo>
                    <a:pt x="0" y="0"/>
                  </a:moveTo>
                  <a:lnTo>
                    <a:pt x="63472" y="0"/>
                  </a:lnTo>
                  <a:lnTo>
                    <a:pt x="63472" y="179895"/>
                  </a:lnTo>
                  <a:lnTo>
                    <a:pt x="0" y="179895"/>
                  </a:lnTo>
                  <a:close/>
                </a:path>
              </a:pathLst>
            </a:custGeom>
            <a:noFill/>
            <a:ln w="12700" cap="rnd">
              <a:solidFill>
                <a:schemeClr val="bg1"/>
              </a:solidFill>
              <a:prstDash val="solid"/>
              <a:round/>
            </a:ln>
          </p:spPr>
          <p:txBody>
            <a:bodyPr rtlCol="0" anchor="ctr"/>
            <a:lstStyle/>
            <a:p>
              <a:endParaRPr lang="en-US"/>
            </a:p>
          </p:txBody>
        </p:sp>
        <p:sp>
          <p:nvSpPr>
            <p:cNvPr id="87" name="Freeform 431">
              <a:extLst>
                <a:ext uri="{FF2B5EF4-FFF2-40B4-BE49-F238E27FC236}">
                  <a16:creationId xmlns:a16="http://schemas.microsoft.com/office/drawing/2014/main" id="{CBED309C-15FD-0608-FC6C-F2D704F764CF}"/>
                </a:ext>
              </a:extLst>
            </p:cNvPr>
            <p:cNvSpPr/>
            <p:nvPr/>
          </p:nvSpPr>
          <p:spPr>
            <a:xfrm>
              <a:off x="2819367" y="3570834"/>
              <a:ext cx="63471" cy="296297"/>
            </a:xfrm>
            <a:custGeom>
              <a:avLst/>
              <a:gdLst>
                <a:gd name="connsiteX0" fmla="*/ 0 w 63471"/>
                <a:gd name="connsiteY0" fmla="*/ 0 h 296297"/>
                <a:gd name="connsiteX1" fmla="*/ 63472 w 63471"/>
                <a:gd name="connsiteY1" fmla="*/ 0 h 296297"/>
                <a:gd name="connsiteX2" fmla="*/ 63472 w 63471"/>
                <a:gd name="connsiteY2" fmla="*/ 296298 h 296297"/>
                <a:gd name="connsiteX3" fmla="*/ 0 w 63471"/>
                <a:gd name="connsiteY3" fmla="*/ 296298 h 296297"/>
              </a:gdLst>
              <a:ahLst/>
              <a:cxnLst>
                <a:cxn ang="0">
                  <a:pos x="connsiteX0" y="connsiteY0"/>
                </a:cxn>
                <a:cxn ang="0">
                  <a:pos x="connsiteX1" y="connsiteY1"/>
                </a:cxn>
                <a:cxn ang="0">
                  <a:pos x="connsiteX2" y="connsiteY2"/>
                </a:cxn>
                <a:cxn ang="0">
                  <a:pos x="connsiteX3" y="connsiteY3"/>
                </a:cxn>
              </a:cxnLst>
              <a:rect l="l" t="t" r="r" b="b"/>
              <a:pathLst>
                <a:path w="63471" h="296297">
                  <a:moveTo>
                    <a:pt x="0" y="0"/>
                  </a:moveTo>
                  <a:lnTo>
                    <a:pt x="63472" y="0"/>
                  </a:lnTo>
                  <a:lnTo>
                    <a:pt x="63472" y="296298"/>
                  </a:lnTo>
                  <a:lnTo>
                    <a:pt x="0" y="296298"/>
                  </a:lnTo>
                  <a:close/>
                </a:path>
              </a:pathLst>
            </a:custGeom>
            <a:noFill/>
            <a:ln w="12700" cap="rnd">
              <a:solidFill>
                <a:schemeClr val="bg1"/>
              </a:solidFill>
              <a:prstDash val="solid"/>
              <a:round/>
            </a:ln>
          </p:spPr>
          <p:txBody>
            <a:bodyPr rtlCol="0" anchor="ctr"/>
            <a:lstStyle/>
            <a:p>
              <a:endParaRPr lang="en-US"/>
            </a:p>
          </p:txBody>
        </p:sp>
        <p:sp>
          <p:nvSpPr>
            <p:cNvPr id="88" name="Freeform 432">
              <a:extLst>
                <a:ext uri="{FF2B5EF4-FFF2-40B4-BE49-F238E27FC236}">
                  <a16:creationId xmlns:a16="http://schemas.microsoft.com/office/drawing/2014/main" id="{1CF52BDC-9084-EA33-FD2B-EB1E30C9EFBB}"/>
                </a:ext>
              </a:extLst>
            </p:cNvPr>
            <p:cNvSpPr/>
            <p:nvPr/>
          </p:nvSpPr>
          <p:spPr>
            <a:xfrm>
              <a:off x="2946311" y="3486177"/>
              <a:ext cx="63471" cy="380954"/>
            </a:xfrm>
            <a:custGeom>
              <a:avLst/>
              <a:gdLst>
                <a:gd name="connsiteX0" fmla="*/ 0 w 63471"/>
                <a:gd name="connsiteY0" fmla="*/ 0 h 380954"/>
                <a:gd name="connsiteX1" fmla="*/ 63472 w 63471"/>
                <a:gd name="connsiteY1" fmla="*/ 0 h 380954"/>
                <a:gd name="connsiteX2" fmla="*/ 63472 w 63471"/>
                <a:gd name="connsiteY2" fmla="*/ 380955 h 380954"/>
                <a:gd name="connsiteX3" fmla="*/ 0 w 63471"/>
                <a:gd name="connsiteY3" fmla="*/ 380955 h 380954"/>
              </a:gdLst>
              <a:ahLst/>
              <a:cxnLst>
                <a:cxn ang="0">
                  <a:pos x="connsiteX0" y="connsiteY0"/>
                </a:cxn>
                <a:cxn ang="0">
                  <a:pos x="connsiteX1" y="connsiteY1"/>
                </a:cxn>
                <a:cxn ang="0">
                  <a:pos x="connsiteX2" y="connsiteY2"/>
                </a:cxn>
                <a:cxn ang="0">
                  <a:pos x="connsiteX3" y="connsiteY3"/>
                </a:cxn>
              </a:cxnLst>
              <a:rect l="l" t="t" r="r" b="b"/>
              <a:pathLst>
                <a:path w="63471" h="380954">
                  <a:moveTo>
                    <a:pt x="0" y="0"/>
                  </a:moveTo>
                  <a:lnTo>
                    <a:pt x="63472" y="0"/>
                  </a:lnTo>
                  <a:lnTo>
                    <a:pt x="63472" y="380955"/>
                  </a:lnTo>
                  <a:lnTo>
                    <a:pt x="0" y="380955"/>
                  </a:lnTo>
                  <a:close/>
                </a:path>
              </a:pathLst>
            </a:custGeom>
            <a:noFill/>
            <a:ln w="12700" cap="rnd">
              <a:solidFill>
                <a:schemeClr val="bg1"/>
              </a:solidFill>
              <a:prstDash val="solid"/>
              <a:round/>
            </a:ln>
          </p:spPr>
          <p:txBody>
            <a:bodyPr rtlCol="0" anchor="ctr"/>
            <a:lstStyle/>
            <a:p>
              <a:endParaRPr lang="en-US"/>
            </a:p>
          </p:txBody>
        </p:sp>
        <p:sp>
          <p:nvSpPr>
            <p:cNvPr id="89" name="Freeform 433">
              <a:extLst>
                <a:ext uri="{FF2B5EF4-FFF2-40B4-BE49-F238E27FC236}">
                  <a16:creationId xmlns:a16="http://schemas.microsoft.com/office/drawing/2014/main" id="{767C93FE-E048-9B56-4838-227FE7B76C45}"/>
                </a:ext>
              </a:extLst>
            </p:cNvPr>
            <p:cNvSpPr/>
            <p:nvPr/>
          </p:nvSpPr>
          <p:spPr>
            <a:xfrm>
              <a:off x="2882839" y="3390939"/>
              <a:ext cx="64741" cy="44985"/>
            </a:xfrm>
            <a:custGeom>
              <a:avLst/>
              <a:gdLst>
                <a:gd name="connsiteX0" fmla="*/ 0 w 64741"/>
                <a:gd name="connsiteY0" fmla="*/ 44986 h 44985"/>
                <a:gd name="connsiteX1" fmla="*/ 64741 w 64741"/>
                <a:gd name="connsiteY1" fmla="*/ 0 h 44985"/>
              </a:gdLst>
              <a:ahLst/>
              <a:cxnLst>
                <a:cxn ang="0">
                  <a:pos x="connsiteX0" y="connsiteY0"/>
                </a:cxn>
                <a:cxn ang="0">
                  <a:pos x="connsiteX1" y="connsiteY1"/>
                </a:cxn>
              </a:cxnLst>
              <a:rect l="l" t="t" r="r" b="b"/>
              <a:pathLst>
                <a:path w="64741" h="44985">
                  <a:moveTo>
                    <a:pt x="0" y="44986"/>
                  </a:moveTo>
                  <a:lnTo>
                    <a:pt x="64741" y="0"/>
                  </a:lnTo>
                </a:path>
              </a:pathLst>
            </a:custGeom>
            <a:ln w="12700" cap="rnd">
              <a:solidFill>
                <a:schemeClr val="bg1"/>
              </a:solidFill>
              <a:prstDash val="solid"/>
              <a:round/>
            </a:ln>
          </p:spPr>
          <p:txBody>
            <a:bodyPr rtlCol="0" anchor="ctr"/>
            <a:lstStyle/>
            <a:p>
              <a:endParaRPr lang="en-US"/>
            </a:p>
          </p:txBody>
        </p:sp>
        <p:sp>
          <p:nvSpPr>
            <p:cNvPr id="90" name="Freeform 434">
              <a:extLst>
                <a:ext uri="{FF2B5EF4-FFF2-40B4-BE49-F238E27FC236}">
                  <a16:creationId xmlns:a16="http://schemas.microsoft.com/office/drawing/2014/main" id="{1BDFA2D7-8832-EBF1-7D07-DA3A1395DD15}"/>
                </a:ext>
              </a:extLst>
            </p:cNvPr>
            <p:cNvSpPr/>
            <p:nvPr/>
          </p:nvSpPr>
          <p:spPr>
            <a:xfrm>
              <a:off x="2755895" y="3475595"/>
              <a:ext cx="72122" cy="66149"/>
            </a:xfrm>
            <a:custGeom>
              <a:avLst/>
              <a:gdLst>
                <a:gd name="connsiteX0" fmla="*/ 0 w 72122"/>
                <a:gd name="connsiteY0" fmla="*/ 66150 h 66149"/>
                <a:gd name="connsiteX1" fmla="*/ 72123 w 72122"/>
                <a:gd name="connsiteY1" fmla="*/ 0 h 66149"/>
              </a:gdLst>
              <a:ahLst/>
              <a:cxnLst>
                <a:cxn ang="0">
                  <a:pos x="connsiteX0" y="connsiteY0"/>
                </a:cxn>
                <a:cxn ang="0">
                  <a:pos x="connsiteX1" y="connsiteY1"/>
                </a:cxn>
              </a:cxnLst>
              <a:rect l="l" t="t" r="r" b="b"/>
              <a:pathLst>
                <a:path w="72122" h="66149">
                  <a:moveTo>
                    <a:pt x="0" y="66150"/>
                  </a:moveTo>
                  <a:lnTo>
                    <a:pt x="72123" y="0"/>
                  </a:lnTo>
                </a:path>
              </a:pathLst>
            </a:custGeom>
            <a:ln w="12700" cap="rnd">
              <a:solidFill>
                <a:schemeClr val="bg1"/>
              </a:solidFill>
              <a:prstDash val="solid"/>
              <a:round/>
            </a:ln>
          </p:spPr>
          <p:txBody>
            <a:bodyPr rtlCol="0" anchor="ctr"/>
            <a:lstStyle/>
            <a:p>
              <a:endParaRPr lang="en-US"/>
            </a:p>
          </p:txBody>
        </p:sp>
        <p:sp>
          <p:nvSpPr>
            <p:cNvPr id="91" name="Freeform 435">
              <a:extLst>
                <a:ext uri="{FF2B5EF4-FFF2-40B4-BE49-F238E27FC236}">
                  <a16:creationId xmlns:a16="http://schemas.microsoft.com/office/drawing/2014/main" id="{AD6A2C53-8977-3390-64E9-F948D11DC16A}"/>
                </a:ext>
              </a:extLst>
            </p:cNvPr>
            <p:cNvSpPr/>
            <p:nvPr/>
          </p:nvSpPr>
          <p:spPr>
            <a:xfrm>
              <a:off x="2628951" y="3531163"/>
              <a:ext cx="63471" cy="26455"/>
            </a:xfrm>
            <a:custGeom>
              <a:avLst/>
              <a:gdLst>
                <a:gd name="connsiteX0" fmla="*/ 0 w 63471"/>
                <a:gd name="connsiteY0" fmla="*/ 0 h 26455"/>
                <a:gd name="connsiteX1" fmla="*/ 63472 w 63471"/>
                <a:gd name="connsiteY1" fmla="*/ 26455 h 26455"/>
              </a:gdLst>
              <a:ahLst/>
              <a:cxnLst>
                <a:cxn ang="0">
                  <a:pos x="connsiteX0" y="connsiteY0"/>
                </a:cxn>
                <a:cxn ang="0">
                  <a:pos x="connsiteX1" y="connsiteY1"/>
                </a:cxn>
              </a:cxnLst>
              <a:rect l="l" t="t" r="r" b="b"/>
              <a:pathLst>
                <a:path w="63471" h="26455">
                  <a:moveTo>
                    <a:pt x="0" y="0"/>
                  </a:moveTo>
                  <a:lnTo>
                    <a:pt x="63472" y="26455"/>
                  </a:lnTo>
                </a:path>
              </a:pathLst>
            </a:custGeom>
            <a:ln w="12700" cap="rnd">
              <a:solidFill>
                <a:schemeClr val="bg1"/>
              </a:solidFill>
              <a:prstDash val="solid"/>
              <a:round/>
            </a:ln>
          </p:spPr>
          <p:txBody>
            <a:bodyPr rtlCol="0" anchor="ctr"/>
            <a:lstStyle/>
            <a:p>
              <a:endParaRPr lang="en-US"/>
            </a:p>
          </p:txBody>
        </p:sp>
        <p:sp>
          <p:nvSpPr>
            <p:cNvPr id="92" name="Freeform 436">
              <a:extLst>
                <a:ext uri="{FF2B5EF4-FFF2-40B4-BE49-F238E27FC236}">
                  <a16:creationId xmlns:a16="http://schemas.microsoft.com/office/drawing/2014/main" id="{9F552CA2-1A0D-A526-2CC4-734F4BACDACB}"/>
                </a:ext>
              </a:extLst>
            </p:cNvPr>
            <p:cNvSpPr/>
            <p:nvPr/>
          </p:nvSpPr>
          <p:spPr>
            <a:xfrm>
              <a:off x="2565480" y="3486177"/>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93" name="Freeform 437">
              <a:extLst>
                <a:ext uri="{FF2B5EF4-FFF2-40B4-BE49-F238E27FC236}">
                  <a16:creationId xmlns:a16="http://schemas.microsoft.com/office/drawing/2014/main" id="{01BED667-9A8A-B7E4-2B6A-B92828013BEC}"/>
                </a:ext>
              </a:extLst>
            </p:cNvPr>
            <p:cNvSpPr/>
            <p:nvPr/>
          </p:nvSpPr>
          <p:spPr>
            <a:xfrm>
              <a:off x="2692423" y="353908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94" name="Freeform 438">
              <a:extLst>
                <a:ext uri="{FF2B5EF4-FFF2-40B4-BE49-F238E27FC236}">
                  <a16:creationId xmlns:a16="http://schemas.microsoft.com/office/drawing/2014/main" id="{FD329482-B6F7-38DF-8B2F-13D78E7A59BF}"/>
                </a:ext>
              </a:extLst>
            </p:cNvPr>
            <p:cNvSpPr/>
            <p:nvPr/>
          </p:nvSpPr>
          <p:spPr>
            <a:xfrm>
              <a:off x="2819367" y="3422685"/>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95" name="Freeform 439">
              <a:extLst>
                <a:ext uri="{FF2B5EF4-FFF2-40B4-BE49-F238E27FC236}">
                  <a16:creationId xmlns:a16="http://schemas.microsoft.com/office/drawing/2014/main" id="{9135753E-1BDF-94C2-90A1-7763A492ED73}"/>
                </a:ext>
              </a:extLst>
            </p:cNvPr>
            <p:cNvSpPr/>
            <p:nvPr/>
          </p:nvSpPr>
          <p:spPr>
            <a:xfrm>
              <a:off x="2946311" y="333802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96" name="Freeform 440">
              <a:extLst>
                <a:ext uri="{FF2B5EF4-FFF2-40B4-BE49-F238E27FC236}">
                  <a16:creationId xmlns:a16="http://schemas.microsoft.com/office/drawing/2014/main" id="{B404DBA2-93E0-C07C-7B32-992FA9110177}"/>
                </a:ext>
              </a:extLst>
            </p:cNvPr>
            <p:cNvSpPr/>
            <p:nvPr/>
          </p:nvSpPr>
          <p:spPr>
            <a:xfrm>
              <a:off x="2544322" y="3867132"/>
              <a:ext cx="486617" cy="42328"/>
            </a:xfrm>
            <a:custGeom>
              <a:avLst/>
              <a:gdLst>
                <a:gd name="connsiteX0" fmla="*/ 465351 w 486617"/>
                <a:gd name="connsiteY0" fmla="*/ 41839 h 42328"/>
                <a:gd name="connsiteX1" fmla="*/ 21048 w 486617"/>
                <a:gd name="connsiteY1" fmla="*/ 41839 h 42328"/>
                <a:gd name="connsiteX2" fmla="*/ -110 w 486617"/>
                <a:gd name="connsiteY2" fmla="*/ 20675 h 42328"/>
                <a:gd name="connsiteX3" fmla="*/ -110 w 486617"/>
                <a:gd name="connsiteY3" fmla="*/ 20675 h 42328"/>
                <a:gd name="connsiteX4" fmla="*/ 21048 w 486617"/>
                <a:gd name="connsiteY4" fmla="*/ -489 h 42328"/>
                <a:gd name="connsiteX5" fmla="*/ 465351 w 486617"/>
                <a:gd name="connsiteY5" fmla="*/ -489 h 42328"/>
                <a:gd name="connsiteX6" fmla="*/ 486508 w 486617"/>
                <a:gd name="connsiteY6" fmla="*/ 20675 h 42328"/>
                <a:gd name="connsiteX7" fmla="*/ 486508 w 486617"/>
                <a:gd name="connsiteY7" fmla="*/ 20675 h 42328"/>
                <a:gd name="connsiteX8" fmla="*/ 465351 w 486617"/>
                <a:gd name="connsiteY8" fmla="*/ 41839 h 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617" h="42328">
                  <a:moveTo>
                    <a:pt x="465351" y="41839"/>
                  </a:moveTo>
                  <a:lnTo>
                    <a:pt x="21048" y="41839"/>
                  </a:lnTo>
                  <a:cubicBezTo>
                    <a:pt x="9362" y="41839"/>
                    <a:pt x="-110" y="32362"/>
                    <a:pt x="-110" y="20675"/>
                  </a:cubicBezTo>
                  <a:lnTo>
                    <a:pt x="-110" y="20675"/>
                  </a:lnTo>
                  <a:cubicBezTo>
                    <a:pt x="-110" y="8987"/>
                    <a:pt x="9362" y="-489"/>
                    <a:pt x="21048" y="-489"/>
                  </a:cubicBezTo>
                  <a:lnTo>
                    <a:pt x="465351" y="-489"/>
                  </a:lnTo>
                  <a:cubicBezTo>
                    <a:pt x="477034" y="-489"/>
                    <a:pt x="486508" y="8987"/>
                    <a:pt x="486508" y="20675"/>
                  </a:cubicBezTo>
                  <a:lnTo>
                    <a:pt x="486508" y="20675"/>
                  </a:lnTo>
                  <a:cubicBezTo>
                    <a:pt x="486508" y="32362"/>
                    <a:pt x="477034" y="41839"/>
                    <a:pt x="465351" y="41839"/>
                  </a:cubicBezTo>
                  <a:close/>
                </a:path>
              </a:pathLst>
            </a:custGeom>
            <a:noFill/>
            <a:ln w="12700" cap="rnd">
              <a:solidFill>
                <a:schemeClr val="bg1"/>
              </a:solidFill>
              <a:prstDash val="solid"/>
              <a:round/>
            </a:ln>
          </p:spPr>
          <p:txBody>
            <a:bodyPr rtlCol="0" anchor="ctr"/>
            <a:lstStyle/>
            <a:p>
              <a:endParaRPr lang="en-US"/>
            </a:p>
          </p:txBody>
        </p:sp>
      </p:grpSp>
      <p:grpSp>
        <p:nvGrpSpPr>
          <p:cNvPr id="97" name="Graphic 4">
            <a:extLst>
              <a:ext uri="{FF2B5EF4-FFF2-40B4-BE49-F238E27FC236}">
                <a16:creationId xmlns:a16="http://schemas.microsoft.com/office/drawing/2014/main" id="{D6EC5C42-EDC4-4958-12C4-5C26670AD17C}"/>
              </a:ext>
            </a:extLst>
          </p:cNvPr>
          <p:cNvGrpSpPr/>
          <p:nvPr/>
        </p:nvGrpSpPr>
        <p:grpSpPr>
          <a:xfrm>
            <a:off x="11061766" y="5513444"/>
            <a:ext cx="565759" cy="498137"/>
            <a:chOff x="8952424" y="1479948"/>
            <a:chExt cx="565759" cy="498137"/>
          </a:xfrm>
          <a:noFill/>
        </p:grpSpPr>
        <p:sp>
          <p:nvSpPr>
            <p:cNvPr id="98" name="Freeform 178">
              <a:extLst>
                <a:ext uri="{FF2B5EF4-FFF2-40B4-BE49-F238E27FC236}">
                  <a16:creationId xmlns:a16="http://schemas.microsoft.com/office/drawing/2014/main" id="{C2D09498-661E-7C7F-B231-B6329299CDC5}"/>
                </a:ext>
              </a:extLst>
            </p:cNvPr>
            <p:cNvSpPr/>
            <p:nvPr/>
          </p:nvSpPr>
          <p:spPr>
            <a:xfrm>
              <a:off x="9149340" y="1634186"/>
              <a:ext cx="171239" cy="189716"/>
            </a:xfrm>
            <a:custGeom>
              <a:avLst/>
              <a:gdLst>
                <a:gd name="connsiteX0" fmla="*/ 170353 w 171239"/>
                <a:gd name="connsiteY0" fmla="*/ -217 h 189716"/>
                <a:gd name="connsiteX1" fmla="*/ -886 w 171239"/>
                <a:gd name="connsiteY1" fmla="*/ 189500 h 189716"/>
              </a:gdLst>
              <a:ahLst/>
              <a:cxnLst>
                <a:cxn ang="0">
                  <a:pos x="connsiteX0" y="connsiteY0"/>
                </a:cxn>
                <a:cxn ang="0">
                  <a:pos x="connsiteX1" y="connsiteY1"/>
                </a:cxn>
              </a:cxnLst>
              <a:rect l="l" t="t" r="r" b="b"/>
              <a:pathLst>
                <a:path w="171239" h="189716">
                  <a:moveTo>
                    <a:pt x="170353" y="-217"/>
                  </a:moveTo>
                  <a:cubicBezTo>
                    <a:pt x="170353" y="94656"/>
                    <a:pt x="-886" y="94656"/>
                    <a:pt x="-886" y="189500"/>
                  </a:cubicBezTo>
                </a:path>
              </a:pathLst>
            </a:custGeom>
            <a:noFill/>
            <a:ln w="12700" cap="rnd">
              <a:solidFill>
                <a:schemeClr val="bg1"/>
              </a:solidFill>
              <a:prstDash val="solid"/>
              <a:round/>
            </a:ln>
          </p:spPr>
          <p:txBody>
            <a:bodyPr rtlCol="0" anchor="ctr"/>
            <a:lstStyle/>
            <a:p>
              <a:endParaRPr lang="en-US"/>
            </a:p>
          </p:txBody>
        </p:sp>
        <p:sp>
          <p:nvSpPr>
            <p:cNvPr id="99" name="Freeform 179">
              <a:extLst>
                <a:ext uri="{FF2B5EF4-FFF2-40B4-BE49-F238E27FC236}">
                  <a16:creationId xmlns:a16="http://schemas.microsoft.com/office/drawing/2014/main" id="{1E688316-C7CC-E23E-FC48-1CC5360FE429}"/>
                </a:ext>
              </a:extLst>
            </p:cNvPr>
            <p:cNvSpPr/>
            <p:nvPr/>
          </p:nvSpPr>
          <p:spPr>
            <a:xfrm>
              <a:off x="9149340" y="1634186"/>
              <a:ext cx="171239" cy="189716"/>
            </a:xfrm>
            <a:custGeom>
              <a:avLst/>
              <a:gdLst>
                <a:gd name="connsiteX0" fmla="*/ -886 w 171239"/>
                <a:gd name="connsiteY0" fmla="*/ -217 h 189716"/>
                <a:gd name="connsiteX1" fmla="*/ 170353 w 171239"/>
                <a:gd name="connsiteY1" fmla="*/ 189500 h 189716"/>
              </a:gdLst>
              <a:ahLst/>
              <a:cxnLst>
                <a:cxn ang="0">
                  <a:pos x="connsiteX0" y="connsiteY0"/>
                </a:cxn>
                <a:cxn ang="0">
                  <a:pos x="connsiteX1" y="connsiteY1"/>
                </a:cxn>
              </a:cxnLst>
              <a:rect l="l" t="t" r="r" b="b"/>
              <a:pathLst>
                <a:path w="171239" h="189716">
                  <a:moveTo>
                    <a:pt x="-886" y="-217"/>
                  </a:moveTo>
                  <a:cubicBezTo>
                    <a:pt x="-886" y="94656"/>
                    <a:pt x="170353" y="94656"/>
                    <a:pt x="170353" y="189500"/>
                  </a:cubicBezTo>
                </a:path>
              </a:pathLst>
            </a:custGeom>
            <a:noFill/>
            <a:ln w="12700" cap="rnd">
              <a:solidFill>
                <a:schemeClr val="bg1"/>
              </a:solidFill>
              <a:prstDash val="solid"/>
              <a:round/>
            </a:ln>
          </p:spPr>
          <p:txBody>
            <a:bodyPr rtlCol="0" anchor="ctr"/>
            <a:lstStyle/>
            <a:p>
              <a:endParaRPr lang="en-US"/>
            </a:p>
          </p:txBody>
        </p:sp>
        <p:sp>
          <p:nvSpPr>
            <p:cNvPr id="100" name="Freeform 180">
              <a:extLst>
                <a:ext uri="{FF2B5EF4-FFF2-40B4-BE49-F238E27FC236}">
                  <a16:creationId xmlns:a16="http://schemas.microsoft.com/office/drawing/2014/main" id="{CC9BD780-428F-CC8A-2B11-C52818AF7183}"/>
                </a:ext>
              </a:extLst>
            </p:cNvPr>
            <p:cNvSpPr/>
            <p:nvPr/>
          </p:nvSpPr>
          <p:spPr>
            <a:xfrm>
              <a:off x="9149340" y="1823903"/>
              <a:ext cx="171211" cy="43886"/>
            </a:xfrm>
            <a:custGeom>
              <a:avLst/>
              <a:gdLst>
                <a:gd name="connsiteX0" fmla="*/ 0 w 171211"/>
                <a:gd name="connsiteY0" fmla="*/ 0 h 43886"/>
                <a:gd name="connsiteX1" fmla="*/ 171211 w 171211"/>
                <a:gd name="connsiteY1" fmla="*/ 0 h 43886"/>
                <a:gd name="connsiteX2" fmla="*/ 171211 w 171211"/>
                <a:gd name="connsiteY2" fmla="*/ 43887 h 43886"/>
                <a:gd name="connsiteX3" fmla="*/ 0 w 171211"/>
                <a:gd name="connsiteY3" fmla="*/ 43887 h 43886"/>
              </a:gdLst>
              <a:ahLst/>
              <a:cxnLst>
                <a:cxn ang="0">
                  <a:pos x="connsiteX0" y="connsiteY0"/>
                </a:cxn>
                <a:cxn ang="0">
                  <a:pos x="connsiteX1" y="connsiteY1"/>
                </a:cxn>
                <a:cxn ang="0">
                  <a:pos x="connsiteX2" y="connsiteY2"/>
                </a:cxn>
                <a:cxn ang="0">
                  <a:pos x="connsiteX3" y="connsiteY3"/>
                </a:cxn>
              </a:cxnLst>
              <a:rect l="l" t="t" r="r" b="b"/>
              <a:pathLst>
                <a:path w="171211" h="43886">
                  <a:moveTo>
                    <a:pt x="0" y="0"/>
                  </a:moveTo>
                  <a:lnTo>
                    <a:pt x="171211" y="0"/>
                  </a:lnTo>
                  <a:lnTo>
                    <a:pt x="171211" y="43887"/>
                  </a:lnTo>
                  <a:lnTo>
                    <a:pt x="0" y="43887"/>
                  </a:lnTo>
                  <a:close/>
                </a:path>
              </a:pathLst>
            </a:custGeom>
            <a:noFill/>
            <a:ln w="12700" cap="rnd">
              <a:solidFill>
                <a:schemeClr val="bg1"/>
              </a:solidFill>
              <a:prstDash val="solid"/>
              <a:round/>
            </a:ln>
          </p:spPr>
          <p:txBody>
            <a:bodyPr rtlCol="0" anchor="ctr"/>
            <a:lstStyle/>
            <a:p>
              <a:endParaRPr lang="en-US"/>
            </a:p>
          </p:txBody>
        </p:sp>
        <p:sp>
          <p:nvSpPr>
            <p:cNvPr id="101" name="Freeform 181">
              <a:extLst>
                <a:ext uri="{FF2B5EF4-FFF2-40B4-BE49-F238E27FC236}">
                  <a16:creationId xmlns:a16="http://schemas.microsoft.com/office/drawing/2014/main" id="{C664BAAD-9C30-1118-A33F-0586A6DAA589}"/>
                </a:ext>
              </a:extLst>
            </p:cNvPr>
            <p:cNvSpPr/>
            <p:nvPr/>
          </p:nvSpPr>
          <p:spPr>
            <a:xfrm>
              <a:off x="9149340" y="1590300"/>
              <a:ext cx="171954" cy="43886"/>
            </a:xfrm>
            <a:custGeom>
              <a:avLst/>
              <a:gdLst>
                <a:gd name="connsiteX0" fmla="*/ 171211 w 171954"/>
                <a:gd name="connsiteY0" fmla="*/ 43887 h 43886"/>
                <a:gd name="connsiteX1" fmla="*/ 0 w 171954"/>
                <a:gd name="connsiteY1" fmla="*/ 43887 h 43886"/>
                <a:gd name="connsiteX2" fmla="*/ 716 w 171954"/>
                <a:gd name="connsiteY2" fmla="*/ 0 h 43886"/>
                <a:gd name="connsiteX3" fmla="*/ 171954 w 171954"/>
                <a:gd name="connsiteY3" fmla="*/ 0 h 43886"/>
                <a:gd name="connsiteX4" fmla="*/ 171211 w 171954"/>
                <a:gd name="connsiteY4" fmla="*/ 43887 h 4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54" h="43886">
                  <a:moveTo>
                    <a:pt x="171211" y="43887"/>
                  </a:moveTo>
                  <a:lnTo>
                    <a:pt x="0" y="43887"/>
                  </a:lnTo>
                  <a:lnTo>
                    <a:pt x="716" y="0"/>
                  </a:lnTo>
                  <a:lnTo>
                    <a:pt x="171954" y="0"/>
                  </a:lnTo>
                  <a:lnTo>
                    <a:pt x="171211" y="43887"/>
                  </a:lnTo>
                  <a:close/>
                </a:path>
              </a:pathLst>
            </a:custGeom>
            <a:noFill/>
            <a:ln w="12700" cap="rnd">
              <a:solidFill>
                <a:schemeClr val="bg1"/>
              </a:solidFill>
              <a:prstDash val="solid"/>
              <a:round/>
            </a:ln>
          </p:spPr>
          <p:txBody>
            <a:bodyPr rtlCol="0" anchor="ctr"/>
            <a:lstStyle/>
            <a:p>
              <a:endParaRPr lang="en-US"/>
            </a:p>
          </p:txBody>
        </p:sp>
        <p:sp>
          <p:nvSpPr>
            <p:cNvPr id="102" name="Freeform 182">
              <a:extLst>
                <a:ext uri="{FF2B5EF4-FFF2-40B4-BE49-F238E27FC236}">
                  <a16:creationId xmlns:a16="http://schemas.microsoft.com/office/drawing/2014/main" id="{480D1919-098C-5F27-B5E5-0F726EB2FC97}"/>
                </a:ext>
              </a:extLst>
            </p:cNvPr>
            <p:cNvSpPr/>
            <p:nvPr/>
          </p:nvSpPr>
          <p:spPr>
            <a:xfrm>
              <a:off x="8986440" y="1729059"/>
              <a:ext cx="478186" cy="249027"/>
            </a:xfrm>
            <a:custGeom>
              <a:avLst/>
              <a:gdLst>
                <a:gd name="connsiteX0" fmla="*/ 477300 w 478186"/>
                <a:gd name="connsiteY0" fmla="*/ 96637 h 249027"/>
                <a:gd name="connsiteX1" fmla="*/ 151253 w 478186"/>
                <a:gd name="connsiteY1" fmla="*/ 229183 h 249027"/>
                <a:gd name="connsiteX2" fmla="*/ -886 w 478186"/>
                <a:gd name="connsiteY2" fmla="*/ -217 h 249027"/>
              </a:gdLst>
              <a:ahLst/>
              <a:cxnLst>
                <a:cxn ang="0">
                  <a:pos x="connsiteX0" y="connsiteY0"/>
                </a:cxn>
                <a:cxn ang="0">
                  <a:pos x="connsiteX1" y="connsiteY1"/>
                </a:cxn>
                <a:cxn ang="0">
                  <a:pos x="connsiteX2" y="connsiteY2"/>
                </a:cxn>
              </a:cxnLst>
              <a:rect l="l" t="t" r="r" b="b"/>
              <a:pathLst>
                <a:path w="478186" h="249027">
                  <a:moveTo>
                    <a:pt x="477300" y="96637"/>
                  </a:moveTo>
                  <a:cubicBezTo>
                    <a:pt x="423881" y="223250"/>
                    <a:pt x="277906" y="282595"/>
                    <a:pt x="151253" y="229183"/>
                  </a:cubicBezTo>
                  <a:cubicBezTo>
                    <a:pt x="59001" y="190276"/>
                    <a:pt x="-941" y="99886"/>
                    <a:pt x="-886" y="-217"/>
                  </a:cubicBezTo>
                </a:path>
              </a:pathLst>
            </a:custGeom>
            <a:noFill/>
            <a:ln w="12700" cap="rnd">
              <a:solidFill>
                <a:schemeClr val="bg1"/>
              </a:solidFill>
              <a:prstDash val="solid"/>
              <a:round/>
            </a:ln>
          </p:spPr>
          <p:txBody>
            <a:bodyPr rtlCol="0" anchor="ctr"/>
            <a:lstStyle/>
            <a:p>
              <a:endParaRPr lang="en-US"/>
            </a:p>
          </p:txBody>
        </p:sp>
        <p:sp>
          <p:nvSpPr>
            <p:cNvPr id="103" name="Freeform 183">
              <a:extLst>
                <a:ext uri="{FF2B5EF4-FFF2-40B4-BE49-F238E27FC236}">
                  <a16:creationId xmlns:a16="http://schemas.microsoft.com/office/drawing/2014/main" id="{37198E51-B1B9-3FE2-FA1D-70495C2DFEF4}"/>
                </a:ext>
              </a:extLst>
            </p:cNvPr>
            <p:cNvSpPr/>
            <p:nvPr/>
          </p:nvSpPr>
          <p:spPr>
            <a:xfrm>
              <a:off x="9006008" y="1479948"/>
              <a:ext cx="478186" cy="249110"/>
            </a:xfrm>
            <a:custGeom>
              <a:avLst/>
              <a:gdLst>
                <a:gd name="connsiteX0" fmla="*/ -886 w 478186"/>
                <a:gd name="connsiteY0" fmla="*/ 151958 h 249110"/>
                <a:gd name="connsiteX1" fmla="*/ 325161 w 478186"/>
                <a:gd name="connsiteY1" fmla="*/ 19412 h 249110"/>
                <a:gd name="connsiteX2" fmla="*/ 477300 w 478186"/>
                <a:gd name="connsiteY2" fmla="*/ 248893 h 249110"/>
              </a:gdLst>
              <a:ahLst/>
              <a:cxnLst>
                <a:cxn ang="0">
                  <a:pos x="connsiteX0" y="connsiteY0"/>
                </a:cxn>
                <a:cxn ang="0">
                  <a:pos x="connsiteX1" y="connsiteY1"/>
                </a:cxn>
                <a:cxn ang="0">
                  <a:pos x="connsiteX2" y="connsiteY2"/>
                </a:cxn>
              </a:cxnLst>
              <a:rect l="l" t="t" r="r" b="b"/>
              <a:pathLst>
                <a:path w="478186" h="249110">
                  <a:moveTo>
                    <a:pt x="-886" y="151958"/>
                  </a:moveTo>
                  <a:cubicBezTo>
                    <a:pt x="52533" y="25344"/>
                    <a:pt x="198507" y="-34001"/>
                    <a:pt x="325161" y="19412"/>
                  </a:cubicBezTo>
                  <a:cubicBezTo>
                    <a:pt x="417441" y="58329"/>
                    <a:pt x="477382" y="148760"/>
                    <a:pt x="477300" y="248893"/>
                  </a:cubicBezTo>
                </a:path>
              </a:pathLst>
            </a:custGeom>
            <a:noFill/>
            <a:ln w="12700" cap="rnd">
              <a:solidFill>
                <a:schemeClr val="bg1"/>
              </a:solidFill>
              <a:prstDash val="solid"/>
              <a:round/>
            </a:ln>
          </p:spPr>
          <p:txBody>
            <a:bodyPr rtlCol="0" anchor="ctr"/>
            <a:lstStyle/>
            <a:p>
              <a:endParaRPr lang="en-US"/>
            </a:p>
          </p:txBody>
        </p:sp>
        <p:sp>
          <p:nvSpPr>
            <p:cNvPr id="104" name="Freeform 184">
              <a:extLst>
                <a:ext uri="{FF2B5EF4-FFF2-40B4-BE49-F238E27FC236}">
                  <a16:creationId xmlns:a16="http://schemas.microsoft.com/office/drawing/2014/main" id="{A51248C4-FB56-E8BC-0C66-48C74B571A89}"/>
                </a:ext>
              </a:extLst>
            </p:cNvPr>
            <p:cNvSpPr/>
            <p:nvPr/>
          </p:nvSpPr>
          <p:spPr>
            <a:xfrm>
              <a:off x="8952424" y="1729031"/>
              <a:ext cx="76729" cy="53186"/>
            </a:xfrm>
            <a:custGeom>
              <a:avLst/>
              <a:gdLst>
                <a:gd name="connsiteX0" fmla="*/ 0 w 76729"/>
                <a:gd name="connsiteY0" fmla="*/ 53187 h 53186"/>
                <a:gd name="connsiteX1" fmla="*/ 34017 w 76729"/>
                <a:gd name="connsiteY1" fmla="*/ 0 h 53186"/>
                <a:gd name="connsiteX2" fmla="*/ 76730 w 76729"/>
                <a:gd name="connsiteY2" fmla="*/ 46473 h 53186"/>
              </a:gdLst>
              <a:ahLst/>
              <a:cxnLst>
                <a:cxn ang="0">
                  <a:pos x="connsiteX0" y="connsiteY0"/>
                </a:cxn>
                <a:cxn ang="0">
                  <a:pos x="connsiteX1" y="connsiteY1"/>
                </a:cxn>
                <a:cxn ang="0">
                  <a:pos x="connsiteX2" y="connsiteY2"/>
                </a:cxn>
              </a:cxnLst>
              <a:rect l="l" t="t" r="r" b="b"/>
              <a:pathLst>
                <a:path w="76729" h="53186">
                  <a:moveTo>
                    <a:pt x="0" y="53187"/>
                  </a:moveTo>
                  <a:lnTo>
                    <a:pt x="34017" y="0"/>
                  </a:lnTo>
                  <a:lnTo>
                    <a:pt x="76730" y="46473"/>
                  </a:lnTo>
                </a:path>
              </a:pathLst>
            </a:custGeom>
            <a:noFill/>
            <a:ln w="12700" cap="rnd">
              <a:solidFill>
                <a:schemeClr val="bg1"/>
              </a:solidFill>
              <a:prstDash val="solid"/>
              <a:round/>
            </a:ln>
          </p:spPr>
          <p:txBody>
            <a:bodyPr rtlCol="0" anchor="ctr"/>
            <a:lstStyle/>
            <a:p>
              <a:endParaRPr lang="en-US"/>
            </a:p>
          </p:txBody>
        </p:sp>
        <p:sp>
          <p:nvSpPr>
            <p:cNvPr id="105" name="Freeform 185">
              <a:extLst>
                <a:ext uri="{FF2B5EF4-FFF2-40B4-BE49-F238E27FC236}">
                  <a16:creationId xmlns:a16="http://schemas.microsoft.com/office/drawing/2014/main" id="{4038B0A9-4E1C-60BA-B3C9-13663246C88C}"/>
                </a:ext>
              </a:extLst>
            </p:cNvPr>
            <p:cNvSpPr/>
            <p:nvPr/>
          </p:nvSpPr>
          <p:spPr>
            <a:xfrm>
              <a:off x="9441453" y="1675872"/>
              <a:ext cx="76729" cy="53159"/>
            </a:xfrm>
            <a:custGeom>
              <a:avLst/>
              <a:gdLst>
                <a:gd name="connsiteX0" fmla="*/ 76730 w 76729"/>
                <a:gd name="connsiteY0" fmla="*/ 0 h 53159"/>
                <a:gd name="connsiteX1" fmla="*/ 42713 w 76729"/>
                <a:gd name="connsiteY1" fmla="*/ 53159 h 53159"/>
                <a:gd name="connsiteX2" fmla="*/ 0 w 76729"/>
                <a:gd name="connsiteY2" fmla="*/ 6714 h 53159"/>
              </a:gdLst>
              <a:ahLst/>
              <a:cxnLst>
                <a:cxn ang="0">
                  <a:pos x="connsiteX0" y="connsiteY0"/>
                </a:cxn>
                <a:cxn ang="0">
                  <a:pos x="connsiteX1" y="connsiteY1"/>
                </a:cxn>
                <a:cxn ang="0">
                  <a:pos x="connsiteX2" y="connsiteY2"/>
                </a:cxn>
              </a:cxnLst>
              <a:rect l="l" t="t" r="r" b="b"/>
              <a:pathLst>
                <a:path w="76729" h="53159">
                  <a:moveTo>
                    <a:pt x="76730" y="0"/>
                  </a:moveTo>
                  <a:lnTo>
                    <a:pt x="42713" y="53159"/>
                  </a:lnTo>
                  <a:lnTo>
                    <a:pt x="0" y="6714"/>
                  </a:lnTo>
                </a:path>
              </a:pathLst>
            </a:custGeom>
            <a:noFill/>
            <a:ln w="12700" cap="rnd">
              <a:solidFill>
                <a:schemeClr val="bg1"/>
              </a:solidFill>
              <a:prstDash val="solid"/>
              <a:round/>
            </a:ln>
          </p:spPr>
          <p:txBody>
            <a:bodyPr rtlCol="0" anchor="ctr"/>
            <a:lstStyle/>
            <a:p>
              <a:endParaRPr lang="en-US"/>
            </a:p>
          </p:txBody>
        </p:sp>
      </p:grpSp>
      <p:grpSp>
        <p:nvGrpSpPr>
          <p:cNvPr id="106" name="Group 105">
            <a:extLst>
              <a:ext uri="{FF2B5EF4-FFF2-40B4-BE49-F238E27FC236}">
                <a16:creationId xmlns:a16="http://schemas.microsoft.com/office/drawing/2014/main" id="{13149B64-AEF2-7B7B-AB3D-34A57A78E49F}"/>
              </a:ext>
            </a:extLst>
          </p:cNvPr>
          <p:cNvGrpSpPr/>
          <p:nvPr/>
        </p:nvGrpSpPr>
        <p:grpSpPr>
          <a:xfrm>
            <a:off x="564475" y="5443319"/>
            <a:ext cx="488013" cy="544507"/>
            <a:chOff x="735375" y="2427970"/>
            <a:chExt cx="550081" cy="613760"/>
          </a:xfrm>
        </p:grpSpPr>
        <p:sp>
          <p:nvSpPr>
            <p:cNvPr id="107" name="Freeform 350">
              <a:extLst>
                <a:ext uri="{FF2B5EF4-FFF2-40B4-BE49-F238E27FC236}">
                  <a16:creationId xmlns:a16="http://schemas.microsoft.com/office/drawing/2014/main" id="{87A0DB99-6305-DC50-1C0C-7CD8080EE7B8}"/>
                </a:ext>
              </a:extLst>
            </p:cNvPr>
            <p:cNvSpPr/>
            <p:nvPr/>
          </p:nvSpPr>
          <p:spPr>
            <a:xfrm>
              <a:off x="735375" y="2427970"/>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108" name="Freeform 351">
              <a:extLst>
                <a:ext uri="{FF2B5EF4-FFF2-40B4-BE49-F238E27FC236}">
                  <a16:creationId xmlns:a16="http://schemas.microsoft.com/office/drawing/2014/main" id="{DDF763B0-293B-7C2E-B7EF-2770D8506C03}"/>
                </a:ext>
              </a:extLst>
            </p:cNvPr>
            <p:cNvSpPr/>
            <p:nvPr/>
          </p:nvSpPr>
          <p:spPr>
            <a:xfrm>
              <a:off x="777689" y="2470299"/>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109" name="Freeform 352">
              <a:extLst>
                <a:ext uri="{FF2B5EF4-FFF2-40B4-BE49-F238E27FC236}">
                  <a16:creationId xmlns:a16="http://schemas.microsoft.com/office/drawing/2014/main" id="{BD14FACB-E3BB-5BF0-1AFF-AAC0B091CC6F}"/>
                </a:ext>
              </a:extLst>
            </p:cNvPr>
            <p:cNvSpPr/>
            <p:nvPr/>
          </p:nvSpPr>
          <p:spPr>
            <a:xfrm>
              <a:off x="820004" y="2512627"/>
              <a:ext cx="380831" cy="529103"/>
            </a:xfrm>
            <a:custGeom>
              <a:avLst/>
              <a:gdLst>
                <a:gd name="connsiteX0" fmla="*/ 380831 w 380831"/>
                <a:gd name="connsiteY0" fmla="*/ 391537 h 529103"/>
                <a:gd name="connsiteX1" fmla="*/ 380831 w 380831"/>
                <a:gd name="connsiteY1" fmla="*/ 529103 h 529103"/>
                <a:gd name="connsiteX2" fmla="*/ 0 w 380831"/>
                <a:gd name="connsiteY2" fmla="*/ 529103 h 529103"/>
                <a:gd name="connsiteX3" fmla="*/ 0 w 380831"/>
                <a:gd name="connsiteY3" fmla="*/ 0 h 529103"/>
                <a:gd name="connsiteX4" fmla="*/ 380831 w 380831"/>
                <a:gd name="connsiteY4" fmla="*/ 0 h 529103"/>
                <a:gd name="connsiteX5" fmla="*/ 380831 w 380831"/>
                <a:gd name="connsiteY5" fmla="*/ 148149 h 5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31" h="529103">
                  <a:moveTo>
                    <a:pt x="380831" y="391537"/>
                  </a:moveTo>
                  <a:lnTo>
                    <a:pt x="380831" y="529103"/>
                  </a:lnTo>
                  <a:lnTo>
                    <a:pt x="0" y="529103"/>
                  </a:lnTo>
                  <a:lnTo>
                    <a:pt x="0" y="0"/>
                  </a:lnTo>
                  <a:lnTo>
                    <a:pt x="380831" y="0"/>
                  </a:lnTo>
                  <a:lnTo>
                    <a:pt x="380831" y="148149"/>
                  </a:lnTo>
                </a:path>
              </a:pathLst>
            </a:custGeom>
            <a:noFill/>
            <a:ln w="12700" cap="rnd">
              <a:solidFill>
                <a:schemeClr val="bg1"/>
              </a:solidFill>
              <a:prstDash val="solid"/>
              <a:round/>
            </a:ln>
          </p:spPr>
          <p:txBody>
            <a:bodyPr rtlCol="0" anchor="ctr"/>
            <a:lstStyle/>
            <a:p>
              <a:endParaRPr lang="en-US"/>
            </a:p>
          </p:txBody>
        </p:sp>
        <p:sp>
          <p:nvSpPr>
            <p:cNvPr id="110" name="Freeform 353">
              <a:extLst>
                <a:ext uri="{FF2B5EF4-FFF2-40B4-BE49-F238E27FC236}">
                  <a16:creationId xmlns:a16="http://schemas.microsoft.com/office/drawing/2014/main" id="{0A711AF6-B1CF-9B49-D13D-1C55D430ADA2}"/>
                </a:ext>
              </a:extLst>
            </p:cNvPr>
            <p:cNvSpPr/>
            <p:nvPr/>
          </p:nvSpPr>
          <p:spPr>
            <a:xfrm>
              <a:off x="957526" y="2650194"/>
              <a:ext cx="95207" cy="95238"/>
            </a:xfrm>
            <a:custGeom>
              <a:avLst/>
              <a:gdLst>
                <a:gd name="connsiteX0" fmla="*/ 95098 w 95207"/>
                <a:gd name="connsiteY0" fmla="*/ -489 h 95238"/>
                <a:gd name="connsiteX1" fmla="*/ -110 w 95207"/>
                <a:gd name="connsiteY1" fmla="*/ 94749 h 95238"/>
                <a:gd name="connsiteX2" fmla="*/ -110 w 95207"/>
                <a:gd name="connsiteY2" fmla="*/ -489 h 95238"/>
              </a:gdLst>
              <a:ahLst/>
              <a:cxnLst>
                <a:cxn ang="0">
                  <a:pos x="connsiteX0" y="connsiteY0"/>
                </a:cxn>
                <a:cxn ang="0">
                  <a:pos x="connsiteX1" y="connsiteY1"/>
                </a:cxn>
                <a:cxn ang="0">
                  <a:pos x="connsiteX2" y="connsiteY2"/>
                </a:cxn>
              </a:cxnLst>
              <a:rect l="l" t="t" r="r" b="b"/>
              <a:pathLst>
                <a:path w="95207" h="95238">
                  <a:moveTo>
                    <a:pt x="95098" y="-489"/>
                  </a:moveTo>
                  <a:cubicBezTo>
                    <a:pt x="95098" y="52115"/>
                    <a:pt x="52473" y="94749"/>
                    <a:pt x="-110" y="94749"/>
                  </a:cubicBezTo>
                  <a:lnTo>
                    <a:pt x="-110" y="-489"/>
                  </a:lnTo>
                  <a:close/>
                </a:path>
              </a:pathLst>
            </a:custGeom>
            <a:noFill/>
            <a:ln w="12700" cap="rnd">
              <a:solidFill>
                <a:schemeClr val="bg1"/>
              </a:solidFill>
              <a:prstDash val="solid"/>
              <a:round/>
            </a:ln>
          </p:spPr>
          <p:txBody>
            <a:bodyPr rtlCol="0" anchor="ctr"/>
            <a:lstStyle/>
            <a:p>
              <a:endParaRPr lang="en-US"/>
            </a:p>
          </p:txBody>
        </p:sp>
        <p:sp>
          <p:nvSpPr>
            <p:cNvPr id="111" name="Freeform 354">
              <a:extLst>
                <a:ext uri="{FF2B5EF4-FFF2-40B4-BE49-F238E27FC236}">
                  <a16:creationId xmlns:a16="http://schemas.microsoft.com/office/drawing/2014/main" id="{F2EE1D47-11FD-6724-BEB6-733F04C7EF12}"/>
                </a:ext>
              </a:extLst>
            </p:cNvPr>
            <p:cNvSpPr/>
            <p:nvPr/>
          </p:nvSpPr>
          <p:spPr>
            <a:xfrm>
              <a:off x="862318" y="2554955"/>
              <a:ext cx="190415" cy="190477"/>
            </a:xfrm>
            <a:custGeom>
              <a:avLst/>
              <a:gdLst>
                <a:gd name="connsiteX0" fmla="*/ 190306 w 190415"/>
                <a:gd name="connsiteY0" fmla="*/ 94749 h 190477"/>
                <a:gd name="connsiteX1" fmla="*/ 95098 w 190415"/>
                <a:gd name="connsiteY1" fmla="*/ -489 h 190477"/>
                <a:gd name="connsiteX2" fmla="*/ -110 w 190415"/>
                <a:gd name="connsiteY2" fmla="*/ 94749 h 190477"/>
                <a:gd name="connsiteX3" fmla="*/ 95098 w 190415"/>
                <a:gd name="connsiteY3" fmla="*/ 189988 h 190477"/>
              </a:gdLst>
              <a:ahLst/>
              <a:cxnLst>
                <a:cxn ang="0">
                  <a:pos x="connsiteX0" y="connsiteY0"/>
                </a:cxn>
                <a:cxn ang="0">
                  <a:pos x="connsiteX1" y="connsiteY1"/>
                </a:cxn>
                <a:cxn ang="0">
                  <a:pos x="connsiteX2" y="connsiteY2"/>
                </a:cxn>
                <a:cxn ang="0">
                  <a:pos x="connsiteX3" y="connsiteY3"/>
                </a:cxn>
              </a:cxnLst>
              <a:rect l="l" t="t" r="r" b="b"/>
              <a:pathLst>
                <a:path w="190415" h="190477">
                  <a:moveTo>
                    <a:pt x="190306" y="94749"/>
                  </a:moveTo>
                  <a:cubicBezTo>
                    <a:pt x="190306" y="42145"/>
                    <a:pt x="147681" y="-489"/>
                    <a:pt x="95098" y="-489"/>
                  </a:cubicBezTo>
                  <a:cubicBezTo>
                    <a:pt x="42515" y="-489"/>
                    <a:pt x="-110" y="42145"/>
                    <a:pt x="-110" y="94749"/>
                  </a:cubicBezTo>
                  <a:cubicBezTo>
                    <a:pt x="-110" y="147354"/>
                    <a:pt x="42515" y="189988"/>
                    <a:pt x="95098" y="189988"/>
                  </a:cubicBezTo>
                </a:path>
              </a:pathLst>
            </a:custGeom>
            <a:noFill/>
            <a:ln w="12700" cap="rnd">
              <a:solidFill>
                <a:schemeClr val="bg1"/>
              </a:solidFill>
              <a:prstDash val="solid"/>
              <a:round/>
            </a:ln>
          </p:spPr>
          <p:txBody>
            <a:bodyPr rtlCol="0" anchor="ctr"/>
            <a:lstStyle/>
            <a:p>
              <a:endParaRPr lang="en-US"/>
            </a:p>
          </p:txBody>
        </p:sp>
        <p:sp>
          <p:nvSpPr>
            <p:cNvPr id="112" name="Freeform 355">
              <a:extLst>
                <a:ext uri="{FF2B5EF4-FFF2-40B4-BE49-F238E27FC236}">
                  <a16:creationId xmlns:a16="http://schemas.microsoft.com/office/drawing/2014/main" id="{AC07E5D4-795A-1172-816A-4ED45D1EA349}"/>
                </a:ext>
              </a:extLst>
            </p:cNvPr>
            <p:cNvSpPr/>
            <p:nvPr/>
          </p:nvSpPr>
          <p:spPr>
            <a:xfrm>
              <a:off x="883476" y="2597284"/>
              <a:ext cx="74050" cy="52910"/>
            </a:xfrm>
            <a:custGeom>
              <a:avLst/>
              <a:gdLst>
                <a:gd name="connsiteX0" fmla="*/ 74050 w 74050"/>
                <a:gd name="connsiteY0" fmla="*/ 52910 h 52910"/>
                <a:gd name="connsiteX1" fmla="*/ 0 w 74050"/>
                <a:gd name="connsiteY1" fmla="*/ 0 h 52910"/>
              </a:gdLst>
              <a:ahLst/>
              <a:cxnLst>
                <a:cxn ang="0">
                  <a:pos x="connsiteX0" y="connsiteY0"/>
                </a:cxn>
                <a:cxn ang="0">
                  <a:pos x="connsiteX1" y="connsiteY1"/>
                </a:cxn>
              </a:cxnLst>
              <a:rect l="l" t="t" r="r" b="b"/>
              <a:pathLst>
                <a:path w="74050" h="52910">
                  <a:moveTo>
                    <a:pt x="74050" y="52910"/>
                  </a:moveTo>
                  <a:lnTo>
                    <a:pt x="0" y="0"/>
                  </a:lnTo>
                </a:path>
              </a:pathLst>
            </a:custGeom>
            <a:ln w="12700" cap="rnd">
              <a:solidFill>
                <a:schemeClr val="bg1"/>
              </a:solidFill>
              <a:prstDash val="solid"/>
              <a:round/>
            </a:ln>
          </p:spPr>
          <p:txBody>
            <a:bodyPr rtlCol="0" anchor="ctr"/>
            <a:lstStyle/>
            <a:p>
              <a:endParaRPr lang="en-US"/>
            </a:p>
          </p:txBody>
        </p:sp>
        <p:sp>
          <p:nvSpPr>
            <p:cNvPr id="113" name="Freeform 356">
              <a:extLst>
                <a:ext uri="{FF2B5EF4-FFF2-40B4-BE49-F238E27FC236}">
                  <a16:creationId xmlns:a16="http://schemas.microsoft.com/office/drawing/2014/main" id="{2B9019E6-E2F4-4214-E278-8678569E4E65}"/>
                </a:ext>
              </a:extLst>
            </p:cNvPr>
            <p:cNvSpPr/>
            <p:nvPr/>
          </p:nvSpPr>
          <p:spPr>
            <a:xfrm>
              <a:off x="1073891" y="2565537"/>
              <a:ext cx="84629" cy="2351"/>
            </a:xfrm>
            <a:custGeom>
              <a:avLst/>
              <a:gdLst>
                <a:gd name="connsiteX0" fmla="*/ 0 w 84629"/>
                <a:gd name="connsiteY0" fmla="*/ 0 h 2351"/>
                <a:gd name="connsiteX1" fmla="*/ 84629 w 84629"/>
                <a:gd name="connsiteY1" fmla="*/ 0 h 2351"/>
              </a:gdLst>
              <a:ahLst/>
              <a:cxnLst>
                <a:cxn ang="0">
                  <a:pos x="connsiteX0" y="connsiteY0"/>
                </a:cxn>
                <a:cxn ang="0">
                  <a:pos x="connsiteX1" y="connsiteY1"/>
                </a:cxn>
              </a:cxnLst>
              <a:rect l="l" t="t" r="r" b="b"/>
              <a:pathLst>
                <a:path w="84629" h="2351">
                  <a:moveTo>
                    <a:pt x="0" y="0"/>
                  </a:moveTo>
                  <a:lnTo>
                    <a:pt x="84629" y="0"/>
                  </a:lnTo>
                </a:path>
              </a:pathLst>
            </a:custGeom>
            <a:ln w="12700" cap="rnd">
              <a:solidFill>
                <a:schemeClr val="bg1"/>
              </a:solidFill>
              <a:prstDash val="solid"/>
              <a:round/>
            </a:ln>
          </p:spPr>
          <p:txBody>
            <a:bodyPr rtlCol="0" anchor="ctr"/>
            <a:lstStyle/>
            <a:p>
              <a:endParaRPr lang="en-US"/>
            </a:p>
          </p:txBody>
        </p:sp>
        <p:sp>
          <p:nvSpPr>
            <p:cNvPr id="114" name="Freeform 357">
              <a:extLst>
                <a:ext uri="{FF2B5EF4-FFF2-40B4-BE49-F238E27FC236}">
                  <a16:creationId xmlns:a16="http://schemas.microsoft.com/office/drawing/2014/main" id="{D3A92813-92C0-78A3-9577-08E3CF9BBFDA}"/>
                </a:ext>
              </a:extLst>
            </p:cNvPr>
            <p:cNvSpPr/>
            <p:nvPr/>
          </p:nvSpPr>
          <p:spPr>
            <a:xfrm>
              <a:off x="1095048" y="2607866"/>
              <a:ext cx="63471" cy="2351"/>
            </a:xfrm>
            <a:custGeom>
              <a:avLst/>
              <a:gdLst>
                <a:gd name="connsiteX0" fmla="*/ 0 w 63471"/>
                <a:gd name="connsiteY0" fmla="*/ 0 h 2351"/>
                <a:gd name="connsiteX1" fmla="*/ 63472 w 63471"/>
                <a:gd name="connsiteY1" fmla="*/ 0 h 2351"/>
              </a:gdLst>
              <a:ahLst/>
              <a:cxnLst>
                <a:cxn ang="0">
                  <a:pos x="connsiteX0" y="connsiteY0"/>
                </a:cxn>
                <a:cxn ang="0">
                  <a:pos x="connsiteX1" y="connsiteY1"/>
                </a:cxn>
              </a:cxnLst>
              <a:rect l="l" t="t" r="r" b="b"/>
              <a:pathLst>
                <a:path w="63471" h="2351">
                  <a:moveTo>
                    <a:pt x="0" y="0"/>
                  </a:moveTo>
                  <a:lnTo>
                    <a:pt x="63472" y="0"/>
                  </a:lnTo>
                </a:path>
              </a:pathLst>
            </a:custGeom>
            <a:ln w="12700" cap="rnd">
              <a:solidFill>
                <a:schemeClr val="bg1"/>
              </a:solidFill>
              <a:prstDash val="solid"/>
              <a:round/>
            </a:ln>
          </p:spPr>
          <p:txBody>
            <a:bodyPr rtlCol="0" anchor="ctr"/>
            <a:lstStyle/>
            <a:p>
              <a:endParaRPr lang="en-US"/>
            </a:p>
          </p:txBody>
        </p:sp>
        <p:sp>
          <p:nvSpPr>
            <p:cNvPr id="115" name="Freeform 358">
              <a:extLst>
                <a:ext uri="{FF2B5EF4-FFF2-40B4-BE49-F238E27FC236}">
                  <a16:creationId xmlns:a16="http://schemas.microsoft.com/office/drawing/2014/main" id="{C91395EA-F131-F9A8-723A-6760C09AC6D9}"/>
                </a:ext>
              </a:extLst>
            </p:cNvPr>
            <p:cNvSpPr/>
            <p:nvPr/>
          </p:nvSpPr>
          <p:spPr>
            <a:xfrm>
              <a:off x="862318" y="2882999"/>
              <a:ext cx="296201" cy="116402"/>
            </a:xfrm>
            <a:custGeom>
              <a:avLst/>
              <a:gdLst>
                <a:gd name="connsiteX0" fmla="*/ 0 w 296201"/>
                <a:gd name="connsiteY0" fmla="*/ 0 h 116402"/>
                <a:gd name="connsiteX1" fmla="*/ 0 w 296201"/>
                <a:gd name="connsiteY1" fmla="*/ 116403 h 116402"/>
                <a:gd name="connsiteX2" fmla="*/ 296202 w 296201"/>
                <a:gd name="connsiteY2" fmla="*/ 116403 h 116402"/>
              </a:gdLst>
              <a:ahLst/>
              <a:cxnLst>
                <a:cxn ang="0">
                  <a:pos x="connsiteX0" y="connsiteY0"/>
                </a:cxn>
                <a:cxn ang="0">
                  <a:pos x="connsiteX1" y="connsiteY1"/>
                </a:cxn>
                <a:cxn ang="0">
                  <a:pos x="connsiteX2" y="connsiteY2"/>
                </a:cxn>
              </a:cxnLst>
              <a:rect l="l" t="t" r="r" b="b"/>
              <a:pathLst>
                <a:path w="296201" h="116402">
                  <a:moveTo>
                    <a:pt x="0" y="0"/>
                  </a:moveTo>
                  <a:lnTo>
                    <a:pt x="0" y="116403"/>
                  </a:lnTo>
                  <a:lnTo>
                    <a:pt x="296202" y="116403"/>
                  </a:lnTo>
                </a:path>
              </a:pathLst>
            </a:custGeom>
            <a:noFill/>
            <a:ln w="12700" cap="rnd">
              <a:solidFill>
                <a:schemeClr val="bg1"/>
              </a:solidFill>
              <a:prstDash val="solid"/>
              <a:round/>
            </a:ln>
          </p:spPr>
          <p:txBody>
            <a:bodyPr rtlCol="0" anchor="ctr"/>
            <a:lstStyle/>
            <a:p>
              <a:endParaRPr lang="en-US"/>
            </a:p>
          </p:txBody>
        </p:sp>
        <p:sp>
          <p:nvSpPr>
            <p:cNvPr id="116" name="Freeform 359">
              <a:extLst>
                <a:ext uri="{FF2B5EF4-FFF2-40B4-BE49-F238E27FC236}">
                  <a16:creationId xmlns:a16="http://schemas.microsoft.com/office/drawing/2014/main" id="{120462C7-EE0C-4442-9905-B67D0A8A14F4}"/>
                </a:ext>
              </a:extLst>
            </p:cNvPr>
            <p:cNvSpPr/>
            <p:nvPr/>
          </p:nvSpPr>
          <p:spPr>
            <a:xfrm>
              <a:off x="901154" y="2881048"/>
              <a:ext cx="218625" cy="77954"/>
            </a:xfrm>
            <a:custGeom>
              <a:avLst/>
              <a:gdLst>
                <a:gd name="connsiteX0" fmla="*/ -110 w 218625"/>
                <a:gd name="connsiteY0" fmla="*/ 77465 h 77954"/>
                <a:gd name="connsiteX1" fmla="*/ 218516 w 218625"/>
                <a:gd name="connsiteY1" fmla="*/ -489 h 77954"/>
              </a:gdLst>
              <a:ahLst/>
              <a:cxnLst>
                <a:cxn ang="0">
                  <a:pos x="connsiteX0" y="connsiteY0"/>
                </a:cxn>
                <a:cxn ang="0">
                  <a:pos x="connsiteX1" y="connsiteY1"/>
                </a:cxn>
              </a:cxnLst>
              <a:rect l="l" t="t" r="r" b="b"/>
              <a:pathLst>
                <a:path w="218625" h="77954">
                  <a:moveTo>
                    <a:pt x="-110" y="77465"/>
                  </a:moveTo>
                  <a:cubicBezTo>
                    <a:pt x="-110" y="77465"/>
                    <a:pt x="137812" y="77959"/>
                    <a:pt x="218516" y="-489"/>
                  </a:cubicBezTo>
                </a:path>
              </a:pathLst>
            </a:custGeom>
            <a:noFill/>
            <a:ln w="12700" cap="rnd">
              <a:solidFill>
                <a:schemeClr val="bg1"/>
              </a:solidFill>
              <a:prstDash val="solid"/>
              <a:round/>
            </a:ln>
          </p:spPr>
          <p:txBody>
            <a:bodyPr rtlCol="0" anchor="ctr"/>
            <a:lstStyle/>
            <a:p>
              <a:endParaRPr lang="en-US"/>
            </a:p>
          </p:txBody>
        </p:sp>
        <p:sp>
          <p:nvSpPr>
            <p:cNvPr id="117" name="Freeform 360">
              <a:extLst>
                <a:ext uri="{FF2B5EF4-FFF2-40B4-BE49-F238E27FC236}">
                  <a16:creationId xmlns:a16="http://schemas.microsoft.com/office/drawing/2014/main" id="{7F89CDF5-C544-A8F9-9888-81C7DC6E37F4}"/>
                </a:ext>
              </a:extLst>
            </p:cNvPr>
            <p:cNvSpPr/>
            <p:nvPr/>
          </p:nvSpPr>
          <p:spPr>
            <a:xfrm>
              <a:off x="1098598" y="2879355"/>
              <a:ext cx="21086" cy="22786"/>
            </a:xfrm>
            <a:custGeom>
              <a:avLst/>
              <a:gdLst>
                <a:gd name="connsiteX0" fmla="*/ 19394 w 21086"/>
                <a:gd name="connsiteY0" fmla="*/ 22787 h 22786"/>
                <a:gd name="connsiteX1" fmla="*/ 21087 w 21086"/>
                <a:gd name="connsiteY1" fmla="*/ 1693 h 22786"/>
                <a:gd name="connsiteX2" fmla="*/ 0 w 21086"/>
                <a:gd name="connsiteY2" fmla="*/ 0 h 22786"/>
              </a:gdLst>
              <a:ahLst/>
              <a:cxnLst>
                <a:cxn ang="0">
                  <a:pos x="connsiteX0" y="connsiteY0"/>
                </a:cxn>
                <a:cxn ang="0">
                  <a:pos x="connsiteX1" y="connsiteY1"/>
                </a:cxn>
                <a:cxn ang="0">
                  <a:pos x="connsiteX2" y="connsiteY2"/>
                </a:cxn>
              </a:cxnLst>
              <a:rect l="l" t="t" r="r" b="b"/>
              <a:pathLst>
                <a:path w="21086" h="22786">
                  <a:moveTo>
                    <a:pt x="19394" y="22787"/>
                  </a:moveTo>
                  <a:lnTo>
                    <a:pt x="21087" y="1693"/>
                  </a:lnTo>
                  <a:lnTo>
                    <a:pt x="0" y="0"/>
                  </a:lnTo>
                </a:path>
              </a:pathLst>
            </a:custGeom>
            <a:noFill/>
            <a:ln w="12700" cap="rnd">
              <a:solidFill>
                <a:schemeClr val="bg1"/>
              </a:solidFill>
              <a:prstDash val="solid"/>
              <a:round/>
            </a:ln>
          </p:spPr>
          <p:txBody>
            <a:bodyPr rtlCol="0" anchor="ctr"/>
            <a:lstStyle/>
            <a:p>
              <a:endParaRPr lang="en-US"/>
            </a:p>
          </p:txBody>
        </p:sp>
        <p:sp>
          <p:nvSpPr>
            <p:cNvPr id="118" name="Freeform 361">
              <a:extLst>
                <a:ext uri="{FF2B5EF4-FFF2-40B4-BE49-F238E27FC236}">
                  <a16:creationId xmlns:a16="http://schemas.microsoft.com/office/drawing/2014/main" id="{5F0DE5F0-00C1-0AFB-D271-B197C4715085}"/>
                </a:ext>
              </a:extLst>
            </p:cNvPr>
            <p:cNvSpPr/>
            <p:nvPr/>
          </p:nvSpPr>
          <p:spPr>
            <a:xfrm>
              <a:off x="862318" y="2787761"/>
              <a:ext cx="84629" cy="52910"/>
            </a:xfrm>
            <a:custGeom>
              <a:avLst/>
              <a:gdLst>
                <a:gd name="connsiteX0" fmla="*/ 0 w 84629"/>
                <a:gd name="connsiteY0" fmla="*/ 0 h 52910"/>
                <a:gd name="connsiteX1" fmla="*/ 84629 w 84629"/>
                <a:gd name="connsiteY1" fmla="*/ 0 h 52910"/>
                <a:gd name="connsiteX2" fmla="*/ 84629 w 84629"/>
                <a:gd name="connsiteY2" fmla="*/ 52910 h 52910"/>
                <a:gd name="connsiteX3" fmla="*/ 0 w 84629"/>
                <a:gd name="connsiteY3" fmla="*/ 52910 h 52910"/>
              </a:gdLst>
              <a:ahLst/>
              <a:cxnLst>
                <a:cxn ang="0">
                  <a:pos x="connsiteX0" y="connsiteY0"/>
                </a:cxn>
                <a:cxn ang="0">
                  <a:pos x="connsiteX1" y="connsiteY1"/>
                </a:cxn>
                <a:cxn ang="0">
                  <a:pos x="connsiteX2" y="connsiteY2"/>
                </a:cxn>
                <a:cxn ang="0">
                  <a:pos x="connsiteX3" y="connsiteY3"/>
                </a:cxn>
              </a:cxnLst>
              <a:rect l="l" t="t" r="r" b="b"/>
              <a:pathLst>
                <a:path w="84629" h="52910">
                  <a:moveTo>
                    <a:pt x="0" y="0"/>
                  </a:moveTo>
                  <a:lnTo>
                    <a:pt x="84629" y="0"/>
                  </a:lnTo>
                  <a:lnTo>
                    <a:pt x="84629" y="52910"/>
                  </a:lnTo>
                  <a:lnTo>
                    <a:pt x="0" y="52910"/>
                  </a:lnTo>
                  <a:close/>
                </a:path>
              </a:pathLst>
            </a:custGeom>
            <a:noFill/>
            <a:ln w="12700" cap="rnd">
              <a:solidFill>
                <a:schemeClr val="bg1"/>
              </a:solidFill>
              <a:prstDash val="solid"/>
              <a:round/>
            </a:ln>
          </p:spPr>
          <p:txBody>
            <a:bodyPr rtlCol="0" anchor="ctr"/>
            <a:lstStyle/>
            <a:p>
              <a:endParaRPr lang="en-US"/>
            </a:p>
          </p:txBody>
        </p:sp>
        <p:sp>
          <p:nvSpPr>
            <p:cNvPr id="119" name="Freeform 362">
              <a:extLst>
                <a:ext uri="{FF2B5EF4-FFF2-40B4-BE49-F238E27FC236}">
                  <a16:creationId xmlns:a16="http://schemas.microsoft.com/office/drawing/2014/main" id="{FA339A3E-0C18-3E97-6804-E2442EE2FEAF}"/>
                </a:ext>
              </a:extLst>
            </p:cNvPr>
            <p:cNvSpPr/>
            <p:nvPr/>
          </p:nvSpPr>
          <p:spPr>
            <a:xfrm>
              <a:off x="989262" y="2787761"/>
              <a:ext cx="42314" cy="2351"/>
            </a:xfrm>
            <a:custGeom>
              <a:avLst/>
              <a:gdLst>
                <a:gd name="connsiteX0" fmla="*/ 0 w 42314"/>
                <a:gd name="connsiteY0" fmla="*/ 0 h 2351"/>
                <a:gd name="connsiteX1" fmla="*/ 42315 w 42314"/>
                <a:gd name="connsiteY1" fmla="*/ 0 h 2351"/>
              </a:gdLst>
              <a:ahLst/>
              <a:cxnLst>
                <a:cxn ang="0">
                  <a:pos x="connsiteX0" y="connsiteY0"/>
                </a:cxn>
                <a:cxn ang="0">
                  <a:pos x="connsiteX1" y="connsiteY1"/>
                </a:cxn>
              </a:cxnLst>
              <a:rect l="l" t="t" r="r" b="b"/>
              <a:pathLst>
                <a:path w="42314" h="2351">
                  <a:moveTo>
                    <a:pt x="0" y="0"/>
                  </a:moveTo>
                  <a:lnTo>
                    <a:pt x="42315" y="0"/>
                  </a:lnTo>
                </a:path>
              </a:pathLst>
            </a:custGeom>
            <a:ln w="12700" cap="rnd">
              <a:solidFill>
                <a:schemeClr val="bg1"/>
              </a:solidFill>
              <a:prstDash val="solid"/>
              <a:round/>
            </a:ln>
          </p:spPr>
          <p:txBody>
            <a:bodyPr rtlCol="0" anchor="ctr"/>
            <a:lstStyle/>
            <a:p>
              <a:endParaRPr lang="en-US"/>
            </a:p>
          </p:txBody>
        </p:sp>
        <p:sp>
          <p:nvSpPr>
            <p:cNvPr id="120" name="Freeform 363">
              <a:extLst>
                <a:ext uri="{FF2B5EF4-FFF2-40B4-BE49-F238E27FC236}">
                  <a16:creationId xmlns:a16="http://schemas.microsoft.com/office/drawing/2014/main" id="{EC7C2DAD-EDC7-2EA3-9983-6662A6819314}"/>
                </a:ext>
              </a:extLst>
            </p:cNvPr>
            <p:cNvSpPr/>
            <p:nvPr/>
          </p:nvSpPr>
          <p:spPr>
            <a:xfrm>
              <a:off x="989262" y="2830089"/>
              <a:ext cx="52893" cy="2351"/>
            </a:xfrm>
            <a:custGeom>
              <a:avLst/>
              <a:gdLst>
                <a:gd name="connsiteX0" fmla="*/ 0 w 52893"/>
                <a:gd name="connsiteY0" fmla="*/ 0 h 2351"/>
                <a:gd name="connsiteX1" fmla="*/ 52893 w 52893"/>
                <a:gd name="connsiteY1" fmla="*/ 0 h 2351"/>
              </a:gdLst>
              <a:ahLst/>
              <a:cxnLst>
                <a:cxn ang="0">
                  <a:pos x="connsiteX0" y="connsiteY0"/>
                </a:cxn>
                <a:cxn ang="0">
                  <a:pos x="connsiteX1" y="connsiteY1"/>
                </a:cxn>
              </a:cxnLst>
              <a:rect l="l" t="t" r="r" b="b"/>
              <a:pathLst>
                <a:path w="52893" h="2351">
                  <a:moveTo>
                    <a:pt x="0" y="0"/>
                  </a:moveTo>
                  <a:lnTo>
                    <a:pt x="52893" y="0"/>
                  </a:lnTo>
                </a:path>
              </a:pathLst>
            </a:custGeom>
            <a:ln w="12700" cap="rnd">
              <a:solidFill>
                <a:schemeClr val="bg1"/>
              </a:solidFill>
              <a:prstDash val="solid"/>
              <a:round/>
            </a:ln>
          </p:spPr>
          <p:txBody>
            <a:bodyPr rtlCol="0" anchor="ctr"/>
            <a:lstStyle/>
            <a:p>
              <a:endParaRPr lang="en-US"/>
            </a:p>
          </p:txBody>
        </p:sp>
        <p:sp>
          <p:nvSpPr>
            <p:cNvPr id="121" name="Freeform 364">
              <a:extLst>
                <a:ext uri="{FF2B5EF4-FFF2-40B4-BE49-F238E27FC236}">
                  <a16:creationId xmlns:a16="http://schemas.microsoft.com/office/drawing/2014/main" id="{34B61B9E-D836-C950-934E-7E03F19A618B}"/>
                </a:ext>
              </a:extLst>
            </p:cNvPr>
            <p:cNvSpPr/>
            <p:nvPr/>
          </p:nvSpPr>
          <p:spPr>
            <a:xfrm>
              <a:off x="1078052" y="2692522"/>
              <a:ext cx="148100" cy="148148"/>
            </a:xfrm>
            <a:custGeom>
              <a:avLst/>
              <a:gdLst>
                <a:gd name="connsiteX0" fmla="*/ 148101 w 148100"/>
                <a:gd name="connsiteY0" fmla="*/ 74074 h 148148"/>
                <a:gd name="connsiteX1" fmla="*/ 74051 w 148100"/>
                <a:gd name="connsiteY1" fmla="*/ 148149 h 148148"/>
                <a:gd name="connsiteX2" fmla="*/ 0 w 148100"/>
                <a:gd name="connsiteY2" fmla="*/ 74074 h 148148"/>
                <a:gd name="connsiteX3" fmla="*/ 74051 w 148100"/>
                <a:gd name="connsiteY3" fmla="*/ 0 h 148148"/>
                <a:gd name="connsiteX4" fmla="*/ 148101 w 148100"/>
                <a:gd name="connsiteY4" fmla="*/ 74074 h 14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00" h="148148">
                  <a:moveTo>
                    <a:pt x="148101" y="74074"/>
                  </a:moveTo>
                  <a:cubicBezTo>
                    <a:pt x="148101" y="114985"/>
                    <a:pt x="114947" y="148149"/>
                    <a:pt x="74051" y="148149"/>
                  </a:cubicBezTo>
                  <a:cubicBezTo>
                    <a:pt x="33154" y="148149"/>
                    <a:pt x="0" y="114985"/>
                    <a:pt x="0" y="74074"/>
                  </a:cubicBezTo>
                  <a:cubicBezTo>
                    <a:pt x="0" y="33164"/>
                    <a:pt x="33154" y="0"/>
                    <a:pt x="74051" y="0"/>
                  </a:cubicBezTo>
                  <a:cubicBezTo>
                    <a:pt x="114947" y="0"/>
                    <a:pt x="148101" y="33164"/>
                    <a:pt x="148101" y="74074"/>
                  </a:cubicBezTo>
                  <a:close/>
                </a:path>
              </a:pathLst>
            </a:custGeom>
            <a:noFill/>
            <a:ln w="12700" cap="rnd">
              <a:solidFill>
                <a:schemeClr val="bg1"/>
              </a:solidFill>
              <a:prstDash val="solid"/>
              <a:round/>
            </a:ln>
          </p:spPr>
          <p:txBody>
            <a:bodyPr rtlCol="0" anchor="ctr"/>
            <a:lstStyle/>
            <a:p>
              <a:endParaRPr lang="en-US"/>
            </a:p>
          </p:txBody>
        </p:sp>
        <p:sp>
          <p:nvSpPr>
            <p:cNvPr id="122" name="Freeform 365">
              <a:extLst>
                <a:ext uri="{FF2B5EF4-FFF2-40B4-BE49-F238E27FC236}">
                  <a16:creationId xmlns:a16="http://schemas.microsoft.com/office/drawing/2014/main" id="{C6FF9A9B-1D32-92CF-FA83-5E152298D71B}"/>
                </a:ext>
              </a:extLst>
            </p:cNvPr>
            <p:cNvSpPr/>
            <p:nvPr/>
          </p:nvSpPr>
          <p:spPr>
            <a:xfrm>
              <a:off x="1189504" y="2804010"/>
              <a:ext cx="95952" cy="95973"/>
            </a:xfrm>
            <a:custGeom>
              <a:avLst/>
              <a:gdLst>
                <a:gd name="connsiteX0" fmla="*/ 89644 w 95952"/>
                <a:gd name="connsiteY0" fmla="*/ 89294 h 95973"/>
                <a:gd name="connsiteX1" fmla="*/ 89644 w 95952"/>
                <a:gd name="connsiteY1" fmla="*/ 89294 h 95973"/>
                <a:gd name="connsiteX2" fmla="*/ 59742 w 95952"/>
                <a:gd name="connsiteY2" fmla="*/ 89294 h 95973"/>
                <a:gd name="connsiteX3" fmla="*/ -110 w 95952"/>
                <a:gd name="connsiteY3" fmla="*/ 29446 h 95973"/>
                <a:gd name="connsiteX4" fmla="*/ 29816 w 95952"/>
                <a:gd name="connsiteY4" fmla="*/ -489 h 95973"/>
                <a:gd name="connsiteX5" fmla="*/ 89644 w 95952"/>
                <a:gd name="connsiteY5" fmla="*/ 59358 h 95973"/>
                <a:gd name="connsiteX6" fmla="*/ 89649 w 95952"/>
                <a:gd name="connsiteY6" fmla="*/ 89294 h 95973"/>
                <a:gd name="connsiteX7" fmla="*/ 89644 w 95952"/>
                <a:gd name="connsiteY7" fmla="*/ 89294 h 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2" h="95973">
                  <a:moveTo>
                    <a:pt x="89644" y="89294"/>
                  </a:moveTo>
                  <a:lnTo>
                    <a:pt x="89644" y="89294"/>
                  </a:lnTo>
                  <a:cubicBezTo>
                    <a:pt x="81384" y="97548"/>
                    <a:pt x="68003" y="97548"/>
                    <a:pt x="59742" y="89294"/>
                  </a:cubicBezTo>
                  <a:lnTo>
                    <a:pt x="-110" y="29446"/>
                  </a:lnTo>
                  <a:lnTo>
                    <a:pt x="29816" y="-489"/>
                  </a:lnTo>
                  <a:lnTo>
                    <a:pt x="89644" y="59358"/>
                  </a:lnTo>
                  <a:cubicBezTo>
                    <a:pt x="97908" y="67612"/>
                    <a:pt x="97910" y="81016"/>
                    <a:pt x="89649" y="89294"/>
                  </a:cubicBezTo>
                  <a:cubicBezTo>
                    <a:pt x="89647" y="89294"/>
                    <a:pt x="89647" y="89294"/>
                    <a:pt x="89644" y="89294"/>
                  </a:cubicBezTo>
                  <a:close/>
                </a:path>
              </a:pathLst>
            </a:custGeom>
            <a:noFill/>
            <a:ln w="12700" cap="rnd">
              <a:solidFill>
                <a:schemeClr val="bg1"/>
              </a:solidFill>
              <a:prstDash val="solid"/>
              <a:round/>
            </a:ln>
          </p:spPr>
          <p:txBody>
            <a:bodyPr rtlCol="0" anchor="ctr"/>
            <a:lstStyle/>
            <a:p>
              <a:endParaRPr lang="en-US"/>
            </a:p>
          </p:txBody>
        </p:sp>
        <p:sp>
          <p:nvSpPr>
            <p:cNvPr id="123" name="Freeform 366">
              <a:extLst>
                <a:ext uri="{FF2B5EF4-FFF2-40B4-BE49-F238E27FC236}">
                  <a16:creationId xmlns:a16="http://schemas.microsoft.com/office/drawing/2014/main" id="{A9E44DE8-8904-63DC-3036-7071CB14F78F}"/>
                </a:ext>
              </a:extLst>
            </p:cNvPr>
            <p:cNvSpPr/>
            <p:nvPr/>
          </p:nvSpPr>
          <p:spPr>
            <a:xfrm>
              <a:off x="1095048" y="2650194"/>
              <a:ext cx="63471" cy="2351"/>
            </a:xfrm>
            <a:custGeom>
              <a:avLst/>
              <a:gdLst>
                <a:gd name="connsiteX0" fmla="*/ 0 w 63471"/>
                <a:gd name="connsiteY0" fmla="*/ 0 h 2351"/>
                <a:gd name="connsiteX1" fmla="*/ 63472 w 63471"/>
                <a:gd name="connsiteY1" fmla="*/ 0 h 2351"/>
              </a:gdLst>
              <a:ahLst/>
              <a:cxnLst>
                <a:cxn ang="0">
                  <a:pos x="connsiteX0" y="connsiteY0"/>
                </a:cxn>
                <a:cxn ang="0">
                  <a:pos x="connsiteX1" y="connsiteY1"/>
                </a:cxn>
              </a:cxnLst>
              <a:rect l="l" t="t" r="r" b="b"/>
              <a:pathLst>
                <a:path w="63471" h="2351">
                  <a:moveTo>
                    <a:pt x="0" y="0"/>
                  </a:moveTo>
                  <a:lnTo>
                    <a:pt x="63472" y="0"/>
                  </a:lnTo>
                </a:path>
              </a:pathLst>
            </a:custGeom>
            <a:ln w="12700" cap="rnd">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66918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295150"/>
            <a:ext cx="11557687" cy="862313"/>
          </a:xfrm>
        </p:spPr>
        <p:txBody>
          <a:bodyPr/>
          <a:lstStyle/>
          <a:p>
            <a:r>
              <a:rPr lang="en-US" dirty="0"/>
              <a:t>Model Calibration (cont.)</a:t>
            </a:r>
          </a:p>
        </p:txBody>
      </p:sp>
      <p:sp>
        <p:nvSpPr>
          <p:cNvPr id="3" name="TextBox 2">
            <a:extLst>
              <a:ext uri="{FF2B5EF4-FFF2-40B4-BE49-F238E27FC236}">
                <a16:creationId xmlns:a16="http://schemas.microsoft.com/office/drawing/2014/main" id="{CED8CFC2-903C-4566-CC53-BD571C350BDC}"/>
              </a:ext>
            </a:extLst>
          </p:cNvPr>
          <p:cNvSpPr txBox="1"/>
          <p:nvPr/>
        </p:nvSpPr>
        <p:spPr>
          <a:xfrm>
            <a:off x="354226" y="1293222"/>
            <a:ext cx="11685373"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Observations and Weighting</a:t>
            </a:r>
          </a:p>
          <a:p>
            <a:pPr marL="742950" lvl="1" indent="-285750">
              <a:buFont typeface="Arial" panose="020B0604020202020204" pitchFamily="34" charset="0"/>
              <a:buChar char="•"/>
            </a:pPr>
            <a:r>
              <a:rPr lang="en-US" sz="2400" dirty="0">
                <a:solidFill>
                  <a:schemeClr val="bg1"/>
                </a:solidFill>
              </a:rPr>
              <a:t>Weighting – assigning an importance factor to different aspects of the historical observation dataset</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Parameters and the Prior</a:t>
            </a:r>
          </a:p>
          <a:p>
            <a:pPr marL="742950" lvl="1" indent="-285750">
              <a:buFont typeface="Arial" panose="020B0604020202020204" pitchFamily="34" charset="0"/>
              <a:buChar char="•"/>
            </a:pPr>
            <a:r>
              <a:rPr lang="en-US" sz="2400" dirty="0">
                <a:solidFill>
                  <a:schemeClr val="bg1"/>
                </a:solidFill>
              </a:rPr>
              <a:t>Prior – A distribution which represents the model’s best guess and the uncertainty of the model inputs (the parameters)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We will use the Prior variance to generate an ensemble  of uncalibrated hydraulic property fields which will span the range of uncertainty that exists in the properties before calibration</a:t>
            </a:r>
          </a:p>
        </p:txBody>
      </p:sp>
      <p:grpSp>
        <p:nvGrpSpPr>
          <p:cNvPr id="4" name="Group 3">
            <a:extLst>
              <a:ext uri="{FF2B5EF4-FFF2-40B4-BE49-F238E27FC236}">
                <a16:creationId xmlns:a16="http://schemas.microsoft.com/office/drawing/2014/main" id="{2067C1BC-299A-E673-29C4-8DC97CAE7999}"/>
              </a:ext>
            </a:extLst>
          </p:cNvPr>
          <p:cNvGrpSpPr/>
          <p:nvPr/>
        </p:nvGrpSpPr>
        <p:grpSpPr>
          <a:xfrm>
            <a:off x="7596450" y="5606861"/>
            <a:ext cx="528931" cy="613760"/>
            <a:chOff x="3411771" y="2427970"/>
            <a:chExt cx="528931" cy="613760"/>
          </a:xfrm>
        </p:grpSpPr>
        <p:sp>
          <p:nvSpPr>
            <p:cNvPr id="5" name="Freeform 368">
              <a:extLst>
                <a:ext uri="{FF2B5EF4-FFF2-40B4-BE49-F238E27FC236}">
                  <a16:creationId xmlns:a16="http://schemas.microsoft.com/office/drawing/2014/main" id="{52896A7E-916E-026B-2745-83C7461EB77E}"/>
                </a:ext>
              </a:extLst>
            </p:cNvPr>
            <p:cNvSpPr/>
            <p:nvPr/>
          </p:nvSpPr>
          <p:spPr>
            <a:xfrm>
              <a:off x="3411771" y="2427970"/>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6" name="Freeform 369">
              <a:extLst>
                <a:ext uri="{FF2B5EF4-FFF2-40B4-BE49-F238E27FC236}">
                  <a16:creationId xmlns:a16="http://schemas.microsoft.com/office/drawing/2014/main" id="{49D8C753-134F-C1D1-0AA8-09824E7A7E72}"/>
                </a:ext>
              </a:extLst>
            </p:cNvPr>
            <p:cNvSpPr/>
            <p:nvPr/>
          </p:nvSpPr>
          <p:spPr>
            <a:xfrm>
              <a:off x="3454085" y="2470299"/>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7" name="Freeform 370">
              <a:extLst>
                <a:ext uri="{FF2B5EF4-FFF2-40B4-BE49-F238E27FC236}">
                  <a16:creationId xmlns:a16="http://schemas.microsoft.com/office/drawing/2014/main" id="{1A41C56B-BEA4-0DB6-A50C-ECC399659843}"/>
                </a:ext>
              </a:extLst>
            </p:cNvPr>
            <p:cNvSpPr/>
            <p:nvPr/>
          </p:nvSpPr>
          <p:spPr>
            <a:xfrm>
              <a:off x="3496400" y="2512627"/>
              <a:ext cx="380831" cy="529103"/>
            </a:xfrm>
            <a:custGeom>
              <a:avLst/>
              <a:gdLst>
                <a:gd name="connsiteX0" fmla="*/ 380831 w 380831"/>
                <a:gd name="connsiteY0" fmla="*/ 201059 h 529103"/>
                <a:gd name="connsiteX1" fmla="*/ 380831 w 380831"/>
                <a:gd name="connsiteY1" fmla="*/ 529103 h 529103"/>
                <a:gd name="connsiteX2" fmla="*/ 0 w 380831"/>
                <a:gd name="connsiteY2" fmla="*/ 529103 h 529103"/>
                <a:gd name="connsiteX3" fmla="*/ 0 w 380831"/>
                <a:gd name="connsiteY3" fmla="*/ 0 h 529103"/>
                <a:gd name="connsiteX4" fmla="*/ 380831 w 380831"/>
                <a:gd name="connsiteY4" fmla="*/ 0 h 529103"/>
                <a:gd name="connsiteX5" fmla="*/ 380831 w 380831"/>
                <a:gd name="connsiteY5" fmla="*/ 42328 h 5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31" h="529103">
                  <a:moveTo>
                    <a:pt x="380831" y="201059"/>
                  </a:moveTo>
                  <a:lnTo>
                    <a:pt x="380831" y="529103"/>
                  </a:lnTo>
                  <a:lnTo>
                    <a:pt x="0" y="529103"/>
                  </a:lnTo>
                  <a:lnTo>
                    <a:pt x="0" y="0"/>
                  </a:lnTo>
                  <a:lnTo>
                    <a:pt x="380831" y="0"/>
                  </a:lnTo>
                  <a:lnTo>
                    <a:pt x="380831" y="42328"/>
                  </a:lnTo>
                </a:path>
              </a:pathLst>
            </a:custGeom>
            <a:noFill/>
            <a:ln w="12700" cap="rnd">
              <a:solidFill>
                <a:schemeClr val="bg1"/>
              </a:solidFill>
              <a:prstDash val="solid"/>
              <a:round/>
            </a:ln>
          </p:spPr>
          <p:txBody>
            <a:bodyPr rtlCol="0" anchor="ctr"/>
            <a:lstStyle/>
            <a:p>
              <a:endParaRPr lang="en-US"/>
            </a:p>
          </p:txBody>
        </p:sp>
        <p:sp>
          <p:nvSpPr>
            <p:cNvPr id="8" name="Freeform 371">
              <a:extLst>
                <a:ext uri="{FF2B5EF4-FFF2-40B4-BE49-F238E27FC236}">
                  <a16:creationId xmlns:a16="http://schemas.microsoft.com/office/drawing/2014/main" id="{3B232A57-58A5-DDE1-0FE2-2CD24418E957}"/>
                </a:ext>
              </a:extLst>
            </p:cNvPr>
            <p:cNvSpPr/>
            <p:nvPr/>
          </p:nvSpPr>
          <p:spPr>
            <a:xfrm>
              <a:off x="3725063" y="2570987"/>
              <a:ext cx="215639" cy="215715"/>
            </a:xfrm>
            <a:custGeom>
              <a:avLst/>
              <a:gdLst>
                <a:gd name="connsiteX0" fmla="*/ 37292 w 215639"/>
                <a:gd name="connsiteY0" fmla="*/ 207725 h 215715"/>
                <a:gd name="connsiteX1" fmla="*/ -110 w 215639"/>
                <a:gd name="connsiteY1" fmla="*/ 215226 h 215715"/>
                <a:gd name="connsiteX2" fmla="*/ 7366 w 215639"/>
                <a:gd name="connsiteY2" fmla="*/ 177813 h 215715"/>
                <a:gd name="connsiteX3" fmla="*/ 179422 w 215639"/>
                <a:gd name="connsiteY3" fmla="*/ 5701 h 215715"/>
                <a:gd name="connsiteX4" fmla="*/ 209324 w 215639"/>
                <a:gd name="connsiteY4" fmla="*/ 5701 h 215715"/>
                <a:gd name="connsiteX5" fmla="*/ 209324 w 215639"/>
                <a:gd name="connsiteY5" fmla="*/ 5701 h 215715"/>
                <a:gd name="connsiteX6" fmla="*/ 209324 w 215639"/>
                <a:gd name="connsiteY6" fmla="*/ 35637 h 215715"/>
                <a:gd name="connsiteX7" fmla="*/ 209324 w 215639"/>
                <a:gd name="connsiteY7" fmla="*/ 35637 h 21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39" h="215715">
                  <a:moveTo>
                    <a:pt x="37292" y="207725"/>
                  </a:moveTo>
                  <a:lnTo>
                    <a:pt x="-110" y="215226"/>
                  </a:lnTo>
                  <a:lnTo>
                    <a:pt x="7366" y="177813"/>
                  </a:lnTo>
                  <a:lnTo>
                    <a:pt x="179422" y="5701"/>
                  </a:lnTo>
                  <a:cubicBezTo>
                    <a:pt x="187673" y="-2553"/>
                    <a:pt x="201073" y="-2553"/>
                    <a:pt x="209324" y="5701"/>
                  </a:cubicBezTo>
                  <a:lnTo>
                    <a:pt x="209324" y="5701"/>
                  </a:lnTo>
                  <a:cubicBezTo>
                    <a:pt x="217599" y="13955"/>
                    <a:pt x="217599" y="27359"/>
                    <a:pt x="209324" y="35637"/>
                  </a:cubicBezTo>
                  <a:cubicBezTo>
                    <a:pt x="209324" y="35637"/>
                    <a:pt x="209324" y="35637"/>
                    <a:pt x="209324" y="35637"/>
                  </a:cubicBezTo>
                  <a:close/>
                </a:path>
              </a:pathLst>
            </a:custGeom>
            <a:noFill/>
            <a:ln w="12700" cap="rnd">
              <a:solidFill>
                <a:schemeClr val="bg1"/>
              </a:solidFill>
              <a:prstDash val="solid"/>
              <a:round/>
            </a:ln>
          </p:spPr>
          <p:txBody>
            <a:bodyPr rtlCol="0" anchor="ctr"/>
            <a:lstStyle/>
            <a:p>
              <a:endParaRPr lang="en-US"/>
            </a:p>
          </p:txBody>
        </p:sp>
        <p:sp>
          <p:nvSpPr>
            <p:cNvPr id="9" name="Freeform 372">
              <a:extLst>
                <a:ext uri="{FF2B5EF4-FFF2-40B4-BE49-F238E27FC236}">
                  <a16:creationId xmlns:a16="http://schemas.microsoft.com/office/drawing/2014/main" id="{9A7B207B-E82A-3D69-A2EA-60A48EC84F3E}"/>
                </a:ext>
              </a:extLst>
            </p:cNvPr>
            <p:cNvSpPr/>
            <p:nvPr/>
          </p:nvSpPr>
          <p:spPr>
            <a:xfrm>
              <a:off x="3889620" y="2592157"/>
              <a:ext cx="29925" cy="29911"/>
            </a:xfrm>
            <a:custGeom>
              <a:avLst/>
              <a:gdLst>
                <a:gd name="connsiteX0" fmla="*/ 29926 w 29925"/>
                <a:gd name="connsiteY0" fmla="*/ 29912 h 29911"/>
                <a:gd name="connsiteX1" fmla="*/ 0 w 29925"/>
                <a:gd name="connsiteY1" fmla="*/ 0 h 29911"/>
              </a:gdLst>
              <a:ahLst/>
              <a:cxnLst>
                <a:cxn ang="0">
                  <a:pos x="connsiteX0" y="connsiteY0"/>
                </a:cxn>
                <a:cxn ang="0">
                  <a:pos x="connsiteX1" y="connsiteY1"/>
                </a:cxn>
              </a:cxnLst>
              <a:rect l="l" t="t" r="r" b="b"/>
              <a:pathLst>
                <a:path w="29925" h="29911">
                  <a:moveTo>
                    <a:pt x="29926" y="29912"/>
                  </a:moveTo>
                  <a:lnTo>
                    <a:pt x="0" y="0"/>
                  </a:lnTo>
                </a:path>
              </a:pathLst>
            </a:custGeom>
            <a:ln w="12700" cap="rnd">
              <a:solidFill>
                <a:schemeClr val="bg1"/>
              </a:solidFill>
              <a:prstDash val="solid"/>
              <a:round/>
            </a:ln>
          </p:spPr>
          <p:txBody>
            <a:bodyPr rtlCol="0" anchor="ctr"/>
            <a:lstStyle/>
            <a:p>
              <a:endParaRPr lang="en-US"/>
            </a:p>
          </p:txBody>
        </p:sp>
        <p:sp>
          <p:nvSpPr>
            <p:cNvPr id="10" name="Freeform 373">
              <a:extLst>
                <a:ext uri="{FF2B5EF4-FFF2-40B4-BE49-F238E27FC236}">
                  <a16:creationId xmlns:a16="http://schemas.microsoft.com/office/drawing/2014/main" id="{66BDFCBC-3235-A3D9-931E-8A120B29D8D4}"/>
                </a:ext>
              </a:extLst>
            </p:cNvPr>
            <p:cNvSpPr/>
            <p:nvPr/>
          </p:nvSpPr>
          <p:spPr>
            <a:xfrm>
              <a:off x="3747490" y="2734310"/>
              <a:ext cx="29925" cy="29935"/>
            </a:xfrm>
            <a:custGeom>
              <a:avLst/>
              <a:gdLst>
                <a:gd name="connsiteX0" fmla="*/ 29926 w 29925"/>
                <a:gd name="connsiteY0" fmla="*/ 29935 h 29935"/>
                <a:gd name="connsiteX1" fmla="*/ 0 w 29925"/>
                <a:gd name="connsiteY1" fmla="*/ 0 h 29935"/>
              </a:gdLst>
              <a:ahLst/>
              <a:cxnLst>
                <a:cxn ang="0">
                  <a:pos x="connsiteX0" y="connsiteY0"/>
                </a:cxn>
                <a:cxn ang="0">
                  <a:pos x="connsiteX1" y="connsiteY1"/>
                </a:cxn>
              </a:cxnLst>
              <a:rect l="l" t="t" r="r" b="b"/>
              <a:pathLst>
                <a:path w="29925" h="29935">
                  <a:moveTo>
                    <a:pt x="29926" y="29935"/>
                  </a:moveTo>
                  <a:lnTo>
                    <a:pt x="0" y="0"/>
                  </a:lnTo>
                </a:path>
              </a:pathLst>
            </a:custGeom>
            <a:ln w="12700" cap="rnd">
              <a:solidFill>
                <a:schemeClr val="bg1"/>
              </a:solidFill>
              <a:prstDash val="solid"/>
              <a:round/>
            </a:ln>
          </p:spPr>
          <p:txBody>
            <a:bodyPr rtlCol="0" anchor="ctr"/>
            <a:lstStyle/>
            <a:p>
              <a:endParaRPr lang="en-US"/>
            </a:p>
          </p:txBody>
        </p:sp>
        <p:sp>
          <p:nvSpPr>
            <p:cNvPr id="11" name="Freeform 374">
              <a:extLst>
                <a:ext uri="{FF2B5EF4-FFF2-40B4-BE49-F238E27FC236}">
                  <a16:creationId xmlns:a16="http://schemas.microsoft.com/office/drawing/2014/main" id="{B073FA8C-66D8-E252-C410-50332F495B42}"/>
                </a:ext>
              </a:extLst>
            </p:cNvPr>
            <p:cNvSpPr/>
            <p:nvPr/>
          </p:nvSpPr>
          <p:spPr>
            <a:xfrm>
              <a:off x="3617467" y="2871900"/>
              <a:ext cx="202169" cy="114051"/>
            </a:xfrm>
            <a:custGeom>
              <a:avLst/>
              <a:gdLst>
                <a:gd name="connsiteX0" fmla="*/ -110 w 202169"/>
                <a:gd name="connsiteY0" fmla="*/ 113562 h 114051"/>
                <a:gd name="connsiteX1" fmla="*/ 202060 w 202169"/>
                <a:gd name="connsiteY1" fmla="*/ -489 h 114051"/>
              </a:gdLst>
              <a:ahLst/>
              <a:cxnLst>
                <a:cxn ang="0">
                  <a:pos x="connsiteX0" y="connsiteY0"/>
                </a:cxn>
                <a:cxn ang="0">
                  <a:pos x="connsiteX1" y="connsiteY1"/>
                </a:cxn>
              </a:cxnLst>
              <a:rect l="l" t="t" r="r" b="b"/>
              <a:pathLst>
                <a:path w="202169" h="114051">
                  <a:moveTo>
                    <a:pt x="-110" y="113562"/>
                  </a:moveTo>
                  <a:cubicBezTo>
                    <a:pt x="-110" y="113562"/>
                    <a:pt x="89903" y="9011"/>
                    <a:pt x="202060" y="-489"/>
                  </a:cubicBezTo>
                </a:path>
              </a:pathLst>
            </a:custGeom>
            <a:noFill/>
            <a:ln w="12700" cap="rnd">
              <a:solidFill>
                <a:schemeClr val="bg1"/>
              </a:solidFill>
              <a:prstDash val="solid"/>
              <a:round/>
            </a:ln>
          </p:spPr>
          <p:txBody>
            <a:bodyPr rtlCol="0" anchor="ctr"/>
            <a:lstStyle/>
            <a:p>
              <a:endParaRPr lang="en-US"/>
            </a:p>
          </p:txBody>
        </p:sp>
        <p:sp>
          <p:nvSpPr>
            <p:cNvPr id="12" name="Freeform 375">
              <a:extLst>
                <a:ext uri="{FF2B5EF4-FFF2-40B4-BE49-F238E27FC236}">
                  <a16:creationId xmlns:a16="http://schemas.microsoft.com/office/drawing/2014/main" id="{31560304-C7A1-4A45-AF51-E415C1501FEB}"/>
                </a:ext>
              </a:extLst>
            </p:cNvPr>
            <p:cNvSpPr/>
            <p:nvPr/>
          </p:nvSpPr>
          <p:spPr>
            <a:xfrm>
              <a:off x="3802546" y="2859366"/>
              <a:ext cx="17043" cy="29582"/>
            </a:xfrm>
            <a:custGeom>
              <a:avLst/>
              <a:gdLst>
                <a:gd name="connsiteX0" fmla="*/ 0 w 17043"/>
                <a:gd name="connsiteY0" fmla="*/ 0 h 29582"/>
                <a:gd name="connsiteX1" fmla="*/ 17043 w 17043"/>
                <a:gd name="connsiteY1" fmla="*/ 12534 h 29582"/>
                <a:gd name="connsiteX2" fmla="*/ 4490 w 17043"/>
                <a:gd name="connsiteY2" fmla="*/ 29583 h 29582"/>
              </a:gdLst>
              <a:ahLst/>
              <a:cxnLst>
                <a:cxn ang="0">
                  <a:pos x="connsiteX0" y="connsiteY0"/>
                </a:cxn>
                <a:cxn ang="0">
                  <a:pos x="connsiteX1" y="connsiteY1"/>
                </a:cxn>
                <a:cxn ang="0">
                  <a:pos x="connsiteX2" y="connsiteY2"/>
                </a:cxn>
              </a:cxnLst>
              <a:rect l="l" t="t" r="r" b="b"/>
              <a:pathLst>
                <a:path w="17043" h="29582">
                  <a:moveTo>
                    <a:pt x="0" y="0"/>
                  </a:moveTo>
                  <a:lnTo>
                    <a:pt x="17043" y="12534"/>
                  </a:lnTo>
                  <a:lnTo>
                    <a:pt x="4490" y="29583"/>
                  </a:lnTo>
                </a:path>
              </a:pathLst>
            </a:custGeom>
            <a:noFill/>
            <a:ln w="12700" cap="rnd">
              <a:solidFill>
                <a:schemeClr val="bg1"/>
              </a:solidFill>
              <a:prstDash val="solid"/>
              <a:round/>
            </a:ln>
          </p:spPr>
          <p:txBody>
            <a:bodyPr rtlCol="0" anchor="ctr"/>
            <a:lstStyle/>
            <a:p>
              <a:endParaRPr lang="en-US"/>
            </a:p>
          </p:txBody>
        </p:sp>
        <p:sp>
          <p:nvSpPr>
            <p:cNvPr id="13" name="Freeform 376">
              <a:extLst>
                <a:ext uri="{FF2B5EF4-FFF2-40B4-BE49-F238E27FC236}">
                  <a16:creationId xmlns:a16="http://schemas.microsoft.com/office/drawing/2014/main" id="{67A3E353-AF9B-945C-9276-7201BF3BE628}"/>
                </a:ext>
              </a:extLst>
            </p:cNvPr>
            <p:cNvSpPr/>
            <p:nvPr/>
          </p:nvSpPr>
          <p:spPr>
            <a:xfrm>
              <a:off x="3575928" y="2644832"/>
              <a:ext cx="137146" cy="187208"/>
            </a:xfrm>
            <a:custGeom>
              <a:avLst/>
              <a:gdLst>
                <a:gd name="connsiteX0" fmla="*/ -110 w 137146"/>
                <a:gd name="connsiteY0" fmla="*/ 186719 h 187208"/>
                <a:gd name="connsiteX1" fmla="*/ 137037 w 137146"/>
                <a:gd name="connsiteY1" fmla="*/ -489 h 187208"/>
              </a:gdLst>
              <a:ahLst/>
              <a:cxnLst>
                <a:cxn ang="0">
                  <a:pos x="connsiteX0" y="connsiteY0"/>
                </a:cxn>
                <a:cxn ang="0">
                  <a:pos x="connsiteX1" y="connsiteY1"/>
                </a:cxn>
              </a:cxnLst>
              <a:rect l="l" t="t" r="r" b="b"/>
              <a:pathLst>
                <a:path w="137146" h="187208">
                  <a:moveTo>
                    <a:pt x="-110" y="186719"/>
                  </a:moveTo>
                  <a:cubicBezTo>
                    <a:pt x="-110" y="186719"/>
                    <a:pt x="38844" y="54373"/>
                    <a:pt x="137037" y="-489"/>
                  </a:cubicBezTo>
                </a:path>
              </a:pathLst>
            </a:custGeom>
            <a:noFill/>
            <a:ln w="12700" cap="rnd">
              <a:solidFill>
                <a:schemeClr val="bg1"/>
              </a:solidFill>
              <a:prstDash val="solid"/>
              <a:round/>
            </a:ln>
          </p:spPr>
          <p:txBody>
            <a:bodyPr rtlCol="0" anchor="ctr"/>
            <a:lstStyle/>
            <a:p>
              <a:endParaRPr lang="en-US"/>
            </a:p>
          </p:txBody>
        </p:sp>
        <p:sp>
          <p:nvSpPr>
            <p:cNvPr id="14" name="Freeform 377">
              <a:extLst>
                <a:ext uri="{FF2B5EF4-FFF2-40B4-BE49-F238E27FC236}">
                  <a16:creationId xmlns:a16="http://schemas.microsoft.com/office/drawing/2014/main" id="{718DBFFA-7046-1463-95E0-131D9916646B}"/>
                </a:ext>
              </a:extLst>
            </p:cNvPr>
            <p:cNvSpPr/>
            <p:nvPr/>
          </p:nvSpPr>
          <p:spPr>
            <a:xfrm>
              <a:off x="3692363" y="2640435"/>
              <a:ext cx="20710" cy="25114"/>
            </a:xfrm>
            <a:custGeom>
              <a:avLst/>
              <a:gdLst>
                <a:gd name="connsiteX0" fmla="*/ 0 w 20710"/>
                <a:gd name="connsiteY0" fmla="*/ 0 h 25114"/>
                <a:gd name="connsiteX1" fmla="*/ 20711 w 20710"/>
                <a:gd name="connsiteY1" fmla="*/ 4397 h 25114"/>
                <a:gd name="connsiteX2" fmla="*/ 16315 w 20710"/>
                <a:gd name="connsiteY2" fmla="*/ 25115 h 25114"/>
              </a:gdLst>
              <a:ahLst/>
              <a:cxnLst>
                <a:cxn ang="0">
                  <a:pos x="connsiteX0" y="connsiteY0"/>
                </a:cxn>
                <a:cxn ang="0">
                  <a:pos x="connsiteX1" y="connsiteY1"/>
                </a:cxn>
                <a:cxn ang="0">
                  <a:pos x="connsiteX2" y="connsiteY2"/>
                </a:cxn>
              </a:cxnLst>
              <a:rect l="l" t="t" r="r" b="b"/>
              <a:pathLst>
                <a:path w="20710" h="25114">
                  <a:moveTo>
                    <a:pt x="0" y="0"/>
                  </a:moveTo>
                  <a:lnTo>
                    <a:pt x="20711" y="4397"/>
                  </a:lnTo>
                  <a:lnTo>
                    <a:pt x="16315" y="25115"/>
                  </a:lnTo>
                </a:path>
              </a:pathLst>
            </a:custGeom>
            <a:noFill/>
            <a:ln w="12700" cap="rnd">
              <a:solidFill>
                <a:schemeClr val="bg1"/>
              </a:solidFill>
              <a:prstDash val="solid"/>
              <a:round/>
            </a:ln>
          </p:spPr>
          <p:txBody>
            <a:bodyPr rtlCol="0" anchor="ctr"/>
            <a:lstStyle/>
            <a:p>
              <a:endParaRPr lang="en-US"/>
            </a:p>
          </p:txBody>
        </p:sp>
        <p:sp>
          <p:nvSpPr>
            <p:cNvPr id="15" name="Freeform 378">
              <a:extLst>
                <a:ext uri="{FF2B5EF4-FFF2-40B4-BE49-F238E27FC236}">
                  <a16:creationId xmlns:a16="http://schemas.microsoft.com/office/drawing/2014/main" id="{30AE2126-D3AE-F30B-1B59-481A3C03E248}"/>
                </a:ext>
              </a:extLst>
            </p:cNvPr>
            <p:cNvSpPr/>
            <p:nvPr/>
          </p:nvSpPr>
          <p:spPr>
            <a:xfrm>
              <a:off x="3549293" y="265019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6" name="Freeform 379">
              <a:extLst>
                <a:ext uri="{FF2B5EF4-FFF2-40B4-BE49-F238E27FC236}">
                  <a16:creationId xmlns:a16="http://schemas.microsoft.com/office/drawing/2014/main" id="{7027B3C3-FA2C-70AB-531B-86AADF87A392}"/>
                </a:ext>
              </a:extLst>
            </p:cNvPr>
            <p:cNvSpPr/>
            <p:nvPr/>
          </p:nvSpPr>
          <p:spPr>
            <a:xfrm>
              <a:off x="3655080" y="2819507"/>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7" name="Freeform 380">
              <a:extLst>
                <a:ext uri="{FF2B5EF4-FFF2-40B4-BE49-F238E27FC236}">
                  <a16:creationId xmlns:a16="http://schemas.microsoft.com/office/drawing/2014/main" id="{8240DA05-DC71-A2D3-E02D-761875C8F98B}"/>
                </a:ext>
              </a:extLst>
            </p:cNvPr>
            <p:cNvSpPr/>
            <p:nvPr/>
          </p:nvSpPr>
          <p:spPr>
            <a:xfrm>
              <a:off x="3750287" y="2576119"/>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8" name="Freeform 381">
              <a:extLst>
                <a:ext uri="{FF2B5EF4-FFF2-40B4-BE49-F238E27FC236}">
                  <a16:creationId xmlns:a16="http://schemas.microsoft.com/office/drawing/2014/main" id="{CA7F8E47-4F13-25E1-A114-A432419CDFB4}"/>
                </a:ext>
              </a:extLst>
            </p:cNvPr>
            <p:cNvSpPr/>
            <p:nvPr/>
          </p:nvSpPr>
          <p:spPr>
            <a:xfrm>
              <a:off x="3782023" y="2957074"/>
              <a:ext cx="42314" cy="42328"/>
            </a:xfrm>
            <a:custGeom>
              <a:avLst/>
              <a:gdLst>
                <a:gd name="connsiteX0" fmla="*/ 42315 w 42314"/>
                <a:gd name="connsiteY0" fmla="*/ 21164 h 42328"/>
                <a:gd name="connsiteX1" fmla="*/ 21157 w 42314"/>
                <a:gd name="connsiteY1" fmla="*/ 42328 h 42328"/>
                <a:gd name="connsiteX2" fmla="*/ 0 w 42314"/>
                <a:gd name="connsiteY2" fmla="*/ 21164 h 42328"/>
                <a:gd name="connsiteX3" fmla="*/ 21157 w 42314"/>
                <a:gd name="connsiteY3" fmla="*/ 0 h 42328"/>
                <a:gd name="connsiteX4" fmla="*/ 42315 w 42314"/>
                <a:gd name="connsiteY4" fmla="*/ 21164 h 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14" h="42328">
                  <a:moveTo>
                    <a:pt x="42315" y="21164"/>
                  </a:moveTo>
                  <a:cubicBezTo>
                    <a:pt x="42315" y="32853"/>
                    <a:pt x="32842" y="42328"/>
                    <a:pt x="21157" y="42328"/>
                  </a:cubicBezTo>
                  <a:cubicBezTo>
                    <a:pt x="9472" y="42328"/>
                    <a:pt x="0" y="32853"/>
                    <a:pt x="0" y="21164"/>
                  </a:cubicBezTo>
                  <a:cubicBezTo>
                    <a:pt x="0" y="9475"/>
                    <a:pt x="9472" y="0"/>
                    <a:pt x="21157" y="0"/>
                  </a:cubicBezTo>
                  <a:cubicBezTo>
                    <a:pt x="32842" y="0"/>
                    <a:pt x="42315" y="9475"/>
                    <a:pt x="42315" y="21164"/>
                  </a:cubicBezTo>
                  <a:close/>
                </a:path>
              </a:pathLst>
            </a:custGeom>
            <a:noFill/>
            <a:ln w="12700" cap="rnd">
              <a:solidFill>
                <a:schemeClr val="bg1"/>
              </a:solidFill>
              <a:prstDash val="solid"/>
              <a:round/>
            </a:ln>
          </p:spPr>
          <p:txBody>
            <a:bodyPr rtlCol="0" anchor="ctr"/>
            <a:lstStyle/>
            <a:p>
              <a:endParaRPr lang="en-US"/>
            </a:p>
          </p:txBody>
        </p:sp>
        <p:sp>
          <p:nvSpPr>
            <p:cNvPr id="19" name="Freeform 382">
              <a:extLst>
                <a:ext uri="{FF2B5EF4-FFF2-40B4-BE49-F238E27FC236}">
                  <a16:creationId xmlns:a16="http://schemas.microsoft.com/office/drawing/2014/main" id="{D61BE877-5DF3-FA29-C731-9A299D41D89A}"/>
                </a:ext>
              </a:extLst>
            </p:cNvPr>
            <p:cNvSpPr/>
            <p:nvPr/>
          </p:nvSpPr>
          <p:spPr>
            <a:xfrm>
              <a:off x="3555499" y="2899790"/>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20" name="Freeform 383">
              <a:extLst>
                <a:ext uri="{FF2B5EF4-FFF2-40B4-BE49-F238E27FC236}">
                  <a16:creationId xmlns:a16="http://schemas.microsoft.com/office/drawing/2014/main" id="{F76D1D8C-7E8B-83DA-1941-59C9ADBD40C7}"/>
                </a:ext>
              </a:extLst>
            </p:cNvPr>
            <p:cNvSpPr/>
            <p:nvPr/>
          </p:nvSpPr>
          <p:spPr>
            <a:xfrm>
              <a:off x="3555499" y="2899790"/>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sp>
          <p:nvSpPr>
            <p:cNvPr id="21" name="Freeform 384">
              <a:extLst>
                <a:ext uri="{FF2B5EF4-FFF2-40B4-BE49-F238E27FC236}">
                  <a16:creationId xmlns:a16="http://schemas.microsoft.com/office/drawing/2014/main" id="{6A00D306-0B56-F4DD-FB21-A06131747F49}"/>
                </a:ext>
              </a:extLst>
            </p:cNvPr>
            <p:cNvSpPr/>
            <p:nvPr/>
          </p:nvSpPr>
          <p:spPr>
            <a:xfrm>
              <a:off x="3640128" y="2561163"/>
              <a:ext cx="29902" cy="29911"/>
            </a:xfrm>
            <a:custGeom>
              <a:avLst/>
              <a:gdLst>
                <a:gd name="connsiteX0" fmla="*/ 29902 w 29902"/>
                <a:gd name="connsiteY0" fmla="*/ 0 h 29911"/>
                <a:gd name="connsiteX1" fmla="*/ 0 w 29902"/>
                <a:gd name="connsiteY1" fmla="*/ 29912 h 29911"/>
              </a:gdLst>
              <a:ahLst/>
              <a:cxnLst>
                <a:cxn ang="0">
                  <a:pos x="connsiteX0" y="connsiteY0"/>
                </a:cxn>
                <a:cxn ang="0">
                  <a:pos x="connsiteX1" y="connsiteY1"/>
                </a:cxn>
              </a:cxnLst>
              <a:rect l="l" t="t" r="r" b="b"/>
              <a:pathLst>
                <a:path w="29902" h="29911">
                  <a:moveTo>
                    <a:pt x="29902" y="0"/>
                  </a:moveTo>
                  <a:lnTo>
                    <a:pt x="0" y="29912"/>
                  </a:lnTo>
                </a:path>
              </a:pathLst>
            </a:custGeom>
            <a:ln w="12700" cap="rnd">
              <a:solidFill>
                <a:schemeClr val="bg1"/>
              </a:solidFill>
              <a:prstDash val="solid"/>
              <a:round/>
            </a:ln>
          </p:spPr>
          <p:txBody>
            <a:bodyPr rtlCol="0" anchor="ctr"/>
            <a:lstStyle/>
            <a:p>
              <a:endParaRPr lang="en-US"/>
            </a:p>
          </p:txBody>
        </p:sp>
        <p:sp>
          <p:nvSpPr>
            <p:cNvPr id="22" name="Freeform 385">
              <a:extLst>
                <a:ext uri="{FF2B5EF4-FFF2-40B4-BE49-F238E27FC236}">
                  <a16:creationId xmlns:a16="http://schemas.microsoft.com/office/drawing/2014/main" id="{65853C90-AF68-718F-CCF5-A7F220A37EE4}"/>
                </a:ext>
              </a:extLst>
            </p:cNvPr>
            <p:cNvSpPr/>
            <p:nvPr/>
          </p:nvSpPr>
          <p:spPr>
            <a:xfrm>
              <a:off x="3640128" y="2561163"/>
              <a:ext cx="29902" cy="29911"/>
            </a:xfrm>
            <a:custGeom>
              <a:avLst/>
              <a:gdLst>
                <a:gd name="connsiteX0" fmla="*/ 29902 w 29902"/>
                <a:gd name="connsiteY0" fmla="*/ 29912 h 29911"/>
                <a:gd name="connsiteX1" fmla="*/ 0 w 29902"/>
                <a:gd name="connsiteY1" fmla="*/ 0 h 29911"/>
              </a:gdLst>
              <a:ahLst/>
              <a:cxnLst>
                <a:cxn ang="0">
                  <a:pos x="connsiteX0" y="connsiteY0"/>
                </a:cxn>
                <a:cxn ang="0">
                  <a:pos x="connsiteX1" y="connsiteY1"/>
                </a:cxn>
              </a:cxnLst>
              <a:rect l="l" t="t" r="r" b="b"/>
              <a:pathLst>
                <a:path w="29902" h="29911">
                  <a:moveTo>
                    <a:pt x="29902" y="29912"/>
                  </a:moveTo>
                  <a:lnTo>
                    <a:pt x="0" y="0"/>
                  </a:lnTo>
                </a:path>
              </a:pathLst>
            </a:custGeom>
            <a:ln w="12700" cap="rnd">
              <a:solidFill>
                <a:schemeClr val="bg1"/>
              </a:solidFill>
              <a:prstDash val="solid"/>
              <a:round/>
            </a:ln>
          </p:spPr>
          <p:txBody>
            <a:bodyPr rtlCol="0" anchor="ctr"/>
            <a:lstStyle/>
            <a:p>
              <a:endParaRPr lang="en-US"/>
            </a:p>
          </p:txBody>
        </p:sp>
      </p:grpSp>
      <p:grpSp>
        <p:nvGrpSpPr>
          <p:cNvPr id="23" name="Group 22">
            <a:extLst>
              <a:ext uri="{FF2B5EF4-FFF2-40B4-BE49-F238E27FC236}">
                <a16:creationId xmlns:a16="http://schemas.microsoft.com/office/drawing/2014/main" id="{0CC4B5FB-8723-B16A-6C2A-F139EAB200E8}"/>
              </a:ext>
            </a:extLst>
          </p:cNvPr>
          <p:cNvGrpSpPr/>
          <p:nvPr/>
        </p:nvGrpSpPr>
        <p:grpSpPr>
          <a:xfrm>
            <a:off x="3999761" y="5617443"/>
            <a:ext cx="486617" cy="571432"/>
            <a:chOff x="2544322" y="3338028"/>
            <a:chExt cx="486617" cy="571432"/>
          </a:xfrm>
        </p:grpSpPr>
        <p:sp>
          <p:nvSpPr>
            <p:cNvPr id="24" name="Freeform 429">
              <a:extLst>
                <a:ext uri="{FF2B5EF4-FFF2-40B4-BE49-F238E27FC236}">
                  <a16:creationId xmlns:a16="http://schemas.microsoft.com/office/drawing/2014/main" id="{AF4091D3-1047-4A98-614F-C6AAFE6CFAFE}"/>
                </a:ext>
              </a:extLst>
            </p:cNvPr>
            <p:cNvSpPr/>
            <p:nvPr/>
          </p:nvSpPr>
          <p:spPr>
            <a:xfrm>
              <a:off x="2565480" y="3634326"/>
              <a:ext cx="63471" cy="232805"/>
            </a:xfrm>
            <a:custGeom>
              <a:avLst/>
              <a:gdLst>
                <a:gd name="connsiteX0" fmla="*/ 0 w 63471"/>
                <a:gd name="connsiteY0" fmla="*/ 0 h 232805"/>
                <a:gd name="connsiteX1" fmla="*/ 63472 w 63471"/>
                <a:gd name="connsiteY1" fmla="*/ 0 h 232805"/>
                <a:gd name="connsiteX2" fmla="*/ 63472 w 63471"/>
                <a:gd name="connsiteY2" fmla="*/ 232806 h 232805"/>
                <a:gd name="connsiteX3" fmla="*/ 0 w 63471"/>
                <a:gd name="connsiteY3" fmla="*/ 232806 h 232805"/>
              </a:gdLst>
              <a:ahLst/>
              <a:cxnLst>
                <a:cxn ang="0">
                  <a:pos x="connsiteX0" y="connsiteY0"/>
                </a:cxn>
                <a:cxn ang="0">
                  <a:pos x="connsiteX1" y="connsiteY1"/>
                </a:cxn>
                <a:cxn ang="0">
                  <a:pos x="connsiteX2" y="connsiteY2"/>
                </a:cxn>
                <a:cxn ang="0">
                  <a:pos x="connsiteX3" y="connsiteY3"/>
                </a:cxn>
              </a:cxnLst>
              <a:rect l="l" t="t" r="r" b="b"/>
              <a:pathLst>
                <a:path w="63471" h="232805">
                  <a:moveTo>
                    <a:pt x="0" y="0"/>
                  </a:moveTo>
                  <a:lnTo>
                    <a:pt x="63472" y="0"/>
                  </a:lnTo>
                  <a:lnTo>
                    <a:pt x="63472" y="232806"/>
                  </a:lnTo>
                  <a:lnTo>
                    <a:pt x="0" y="232806"/>
                  </a:lnTo>
                  <a:close/>
                </a:path>
              </a:pathLst>
            </a:custGeom>
            <a:noFill/>
            <a:ln w="12700" cap="rnd">
              <a:solidFill>
                <a:schemeClr val="bg1"/>
              </a:solidFill>
              <a:prstDash val="solid"/>
              <a:round/>
            </a:ln>
          </p:spPr>
          <p:txBody>
            <a:bodyPr rtlCol="0" anchor="ctr"/>
            <a:lstStyle/>
            <a:p>
              <a:endParaRPr lang="en-US"/>
            </a:p>
          </p:txBody>
        </p:sp>
        <p:sp>
          <p:nvSpPr>
            <p:cNvPr id="25" name="Freeform 430">
              <a:extLst>
                <a:ext uri="{FF2B5EF4-FFF2-40B4-BE49-F238E27FC236}">
                  <a16:creationId xmlns:a16="http://schemas.microsoft.com/office/drawing/2014/main" id="{3AD887F2-2002-7A67-80DD-F7F8B092BDD8}"/>
                </a:ext>
              </a:extLst>
            </p:cNvPr>
            <p:cNvSpPr/>
            <p:nvPr/>
          </p:nvSpPr>
          <p:spPr>
            <a:xfrm>
              <a:off x="2692423" y="3687237"/>
              <a:ext cx="63471" cy="179895"/>
            </a:xfrm>
            <a:custGeom>
              <a:avLst/>
              <a:gdLst>
                <a:gd name="connsiteX0" fmla="*/ 0 w 63471"/>
                <a:gd name="connsiteY0" fmla="*/ 0 h 179895"/>
                <a:gd name="connsiteX1" fmla="*/ 63472 w 63471"/>
                <a:gd name="connsiteY1" fmla="*/ 0 h 179895"/>
                <a:gd name="connsiteX2" fmla="*/ 63472 w 63471"/>
                <a:gd name="connsiteY2" fmla="*/ 179895 h 179895"/>
                <a:gd name="connsiteX3" fmla="*/ 0 w 63471"/>
                <a:gd name="connsiteY3" fmla="*/ 179895 h 179895"/>
              </a:gdLst>
              <a:ahLst/>
              <a:cxnLst>
                <a:cxn ang="0">
                  <a:pos x="connsiteX0" y="connsiteY0"/>
                </a:cxn>
                <a:cxn ang="0">
                  <a:pos x="connsiteX1" y="connsiteY1"/>
                </a:cxn>
                <a:cxn ang="0">
                  <a:pos x="connsiteX2" y="connsiteY2"/>
                </a:cxn>
                <a:cxn ang="0">
                  <a:pos x="connsiteX3" y="connsiteY3"/>
                </a:cxn>
              </a:cxnLst>
              <a:rect l="l" t="t" r="r" b="b"/>
              <a:pathLst>
                <a:path w="63471" h="179895">
                  <a:moveTo>
                    <a:pt x="0" y="0"/>
                  </a:moveTo>
                  <a:lnTo>
                    <a:pt x="63472" y="0"/>
                  </a:lnTo>
                  <a:lnTo>
                    <a:pt x="63472" y="179895"/>
                  </a:lnTo>
                  <a:lnTo>
                    <a:pt x="0" y="179895"/>
                  </a:lnTo>
                  <a:close/>
                </a:path>
              </a:pathLst>
            </a:custGeom>
            <a:noFill/>
            <a:ln w="12700" cap="rnd">
              <a:solidFill>
                <a:schemeClr val="bg1"/>
              </a:solidFill>
              <a:prstDash val="solid"/>
              <a:round/>
            </a:ln>
          </p:spPr>
          <p:txBody>
            <a:bodyPr rtlCol="0" anchor="ctr"/>
            <a:lstStyle/>
            <a:p>
              <a:endParaRPr lang="en-US"/>
            </a:p>
          </p:txBody>
        </p:sp>
        <p:sp>
          <p:nvSpPr>
            <p:cNvPr id="26" name="Freeform 431">
              <a:extLst>
                <a:ext uri="{FF2B5EF4-FFF2-40B4-BE49-F238E27FC236}">
                  <a16:creationId xmlns:a16="http://schemas.microsoft.com/office/drawing/2014/main" id="{FD4E53D3-A55F-1389-F178-F95E4B3155EF}"/>
                </a:ext>
              </a:extLst>
            </p:cNvPr>
            <p:cNvSpPr/>
            <p:nvPr/>
          </p:nvSpPr>
          <p:spPr>
            <a:xfrm>
              <a:off x="2819367" y="3570834"/>
              <a:ext cx="63471" cy="296297"/>
            </a:xfrm>
            <a:custGeom>
              <a:avLst/>
              <a:gdLst>
                <a:gd name="connsiteX0" fmla="*/ 0 w 63471"/>
                <a:gd name="connsiteY0" fmla="*/ 0 h 296297"/>
                <a:gd name="connsiteX1" fmla="*/ 63472 w 63471"/>
                <a:gd name="connsiteY1" fmla="*/ 0 h 296297"/>
                <a:gd name="connsiteX2" fmla="*/ 63472 w 63471"/>
                <a:gd name="connsiteY2" fmla="*/ 296298 h 296297"/>
                <a:gd name="connsiteX3" fmla="*/ 0 w 63471"/>
                <a:gd name="connsiteY3" fmla="*/ 296298 h 296297"/>
              </a:gdLst>
              <a:ahLst/>
              <a:cxnLst>
                <a:cxn ang="0">
                  <a:pos x="connsiteX0" y="connsiteY0"/>
                </a:cxn>
                <a:cxn ang="0">
                  <a:pos x="connsiteX1" y="connsiteY1"/>
                </a:cxn>
                <a:cxn ang="0">
                  <a:pos x="connsiteX2" y="connsiteY2"/>
                </a:cxn>
                <a:cxn ang="0">
                  <a:pos x="connsiteX3" y="connsiteY3"/>
                </a:cxn>
              </a:cxnLst>
              <a:rect l="l" t="t" r="r" b="b"/>
              <a:pathLst>
                <a:path w="63471" h="296297">
                  <a:moveTo>
                    <a:pt x="0" y="0"/>
                  </a:moveTo>
                  <a:lnTo>
                    <a:pt x="63472" y="0"/>
                  </a:lnTo>
                  <a:lnTo>
                    <a:pt x="63472" y="296298"/>
                  </a:lnTo>
                  <a:lnTo>
                    <a:pt x="0" y="296298"/>
                  </a:lnTo>
                  <a:close/>
                </a:path>
              </a:pathLst>
            </a:custGeom>
            <a:noFill/>
            <a:ln w="12700" cap="rnd">
              <a:solidFill>
                <a:schemeClr val="bg1"/>
              </a:solidFill>
              <a:prstDash val="solid"/>
              <a:round/>
            </a:ln>
          </p:spPr>
          <p:txBody>
            <a:bodyPr rtlCol="0" anchor="ctr"/>
            <a:lstStyle/>
            <a:p>
              <a:endParaRPr lang="en-US"/>
            </a:p>
          </p:txBody>
        </p:sp>
        <p:sp>
          <p:nvSpPr>
            <p:cNvPr id="27" name="Freeform 432">
              <a:extLst>
                <a:ext uri="{FF2B5EF4-FFF2-40B4-BE49-F238E27FC236}">
                  <a16:creationId xmlns:a16="http://schemas.microsoft.com/office/drawing/2014/main" id="{F1CC083F-D584-AF59-A59A-2F5ECB19B1F2}"/>
                </a:ext>
              </a:extLst>
            </p:cNvPr>
            <p:cNvSpPr/>
            <p:nvPr/>
          </p:nvSpPr>
          <p:spPr>
            <a:xfrm>
              <a:off x="2946311" y="3486177"/>
              <a:ext cx="63471" cy="380954"/>
            </a:xfrm>
            <a:custGeom>
              <a:avLst/>
              <a:gdLst>
                <a:gd name="connsiteX0" fmla="*/ 0 w 63471"/>
                <a:gd name="connsiteY0" fmla="*/ 0 h 380954"/>
                <a:gd name="connsiteX1" fmla="*/ 63472 w 63471"/>
                <a:gd name="connsiteY1" fmla="*/ 0 h 380954"/>
                <a:gd name="connsiteX2" fmla="*/ 63472 w 63471"/>
                <a:gd name="connsiteY2" fmla="*/ 380955 h 380954"/>
                <a:gd name="connsiteX3" fmla="*/ 0 w 63471"/>
                <a:gd name="connsiteY3" fmla="*/ 380955 h 380954"/>
              </a:gdLst>
              <a:ahLst/>
              <a:cxnLst>
                <a:cxn ang="0">
                  <a:pos x="connsiteX0" y="connsiteY0"/>
                </a:cxn>
                <a:cxn ang="0">
                  <a:pos x="connsiteX1" y="connsiteY1"/>
                </a:cxn>
                <a:cxn ang="0">
                  <a:pos x="connsiteX2" y="connsiteY2"/>
                </a:cxn>
                <a:cxn ang="0">
                  <a:pos x="connsiteX3" y="connsiteY3"/>
                </a:cxn>
              </a:cxnLst>
              <a:rect l="l" t="t" r="r" b="b"/>
              <a:pathLst>
                <a:path w="63471" h="380954">
                  <a:moveTo>
                    <a:pt x="0" y="0"/>
                  </a:moveTo>
                  <a:lnTo>
                    <a:pt x="63472" y="0"/>
                  </a:lnTo>
                  <a:lnTo>
                    <a:pt x="63472" y="380955"/>
                  </a:lnTo>
                  <a:lnTo>
                    <a:pt x="0" y="380955"/>
                  </a:lnTo>
                  <a:close/>
                </a:path>
              </a:pathLst>
            </a:custGeom>
            <a:noFill/>
            <a:ln w="12700" cap="rnd">
              <a:solidFill>
                <a:schemeClr val="bg1"/>
              </a:solidFill>
              <a:prstDash val="solid"/>
              <a:round/>
            </a:ln>
          </p:spPr>
          <p:txBody>
            <a:bodyPr rtlCol="0" anchor="ctr"/>
            <a:lstStyle/>
            <a:p>
              <a:endParaRPr lang="en-US"/>
            </a:p>
          </p:txBody>
        </p:sp>
        <p:sp>
          <p:nvSpPr>
            <p:cNvPr id="28" name="Freeform 433">
              <a:extLst>
                <a:ext uri="{FF2B5EF4-FFF2-40B4-BE49-F238E27FC236}">
                  <a16:creationId xmlns:a16="http://schemas.microsoft.com/office/drawing/2014/main" id="{0EBAE1CA-A0C5-C2B0-CCF7-DD424147CA7D}"/>
                </a:ext>
              </a:extLst>
            </p:cNvPr>
            <p:cNvSpPr/>
            <p:nvPr/>
          </p:nvSpPr>
          <p:spPr>
            <a:xfrm>
              <a:off x="2882839" y="3390939"/>
              <a:ext cx="64741" cy="44985"/>
            </a:xfrm>
            <a:custGeom>
              <a:avLst/>
              <a:gdLst>
                <a:gd name="connsiteX0" fmla="*/ 0 w 64741"/>
                <a:gd name="connsiteY0" fmla="*/ 44986 h 44985"/>
                <a:gd name="connsiteX1" fmla="*/ 64741 w 64741"/>
                <a:gd name="connsiteY1" fmla="*/ 0 h 44985"/>
              </a:gdLst>
              <a:ahLst/>
              <a:cxnLst>
                <a:cxn ang="0">
                  <a:pos x="connsiteX0" y="connsiteY0"/>
                </a:cxn>
                <a:cxn ang="0">
                  <a:pos x="connsiteX1" y="connsiteY1"/>
                </a:cxn>
              </a:cxnLst>
              <a:rect l="l" t="t" r="r" b="b"/>
              <a:pathLst>
                <a:path w="64741" h="44985">
                  <a:moveTo>
                    <a:pt x="0" y="44986"/>
                  </a:moveTo>
                  <a:lnTo>
                    <a:pt x="64741" y="0"/>
                  </a:lnTo>
                </a:path>
              </a:pathLst>
            </a:custGeom>
            <a:ln w="12700" cap="rnd">
              <a:solidFill>
                <a:schemeClr val="bg1"/>
              </a:solidFill>
              <a:prstDash val="solid"/>
              <a:round/>
            </a:ln>
          </p:spPr>
          <p:txBody>
            <a:bodyPr rtlCol="0" anchor="ctr"/>
            <a:lstStyle/>
            <a:p>
              <a:endParaRPr lang="en-US"/>
            </a:p>
          </p:txBody>
        </p:sp>
        <p:sp>
          <p:nvSpPr>
            <p:cNvPr id="29" name="Freeform 434">
              <a:extLst>
                <a:ext uri="{FF2B5EF4-FFF2-40B4-BE49-F238E27FC236}">
                  <a16:creationId xmlns:a16="http://schemas.microsoft.com/office/drawing/2014/main" id="{EF6C96B2-E772-5CF2-F35E-604A7B993505}"/>
                </a:ext>
              </a:extLst>
            </p:cNvPr>
            <p:cNvSpPr/>
            <p:nvPr/>
          </p:nvSpPr>
          <p:spPr>
            <a:xfrm>
              <a:off x="2755895" y="3475595"/>
              <a:ext cx="72122" cy="66149"/>
            </a:xfrm>
            <a:custGeom>
              <a:avLst/>
              <a:gdLst>
                <a:gd name="connsiteX0" fmla="*/ 0 w 72122"/>
                <a:gd name="connsiteY0" fmla="*/ 66150 h 66149"/>
                <a:gd name="connsiteX1" fmla="*/ 72123 w 72122"/>
                <a:gd name="connsiteY1" fmla="*/ 0 h 66149"/>
              </a:gdLst>
              <a:ahLst/>
              <a:cxnLst>
                <a:cxn ang="0">
                  <a:pos x="connsiteX0" y="connsiteY0"/>
                </a:cxn>
                <a:cxn ang="0">
                  <a:pos x="connsiteX1" y="connsiteY1"/>
                </a:cxn>
              </a:cxnLst>
              <a:rect l="l" t="t" r="r" b="b"/>
              <a:pathLst>
                <a:path w="72122" h="66149">
                  <a:moveTo>
                    <a:pt x="0" y="66150"/>
                  </a:moveTo>
                  <a:lnTo>
                    <a:pt x="72123" y="0"/>
                  </a:lnTo>
                </a:path>
              </a:pathLst>
            </a:custGeom>
            <a:ln w="12700" cap="rnd">
              <a:solidFill>
                <a:schemeClr val="bg1"/>
              </a:solidFill>
              <a:prstDash val="solid"/>
              <a:round/>
            </a:ln>
          </p:spPr>
          <p:txBody>
            <a:bodyPr rtlCol="0" anchor="ctr"/>
            <a:lstStyle/>
            <a:p>
              <a:endParaRPr lang="en-US"/>
            </a:p>
          </p:txBody>
        </p:sp>
        <p:sp>
          <p:nvSpPr>
            <p:cNvPr id="30" name="Freeform 435">
              <a:extLst>
                <a:ext uri="{FF2B5EF4-FFF2-40B4-BE49-F238E27FC236}">
                  <a16:creationId xmlns:a16="http://schemas.microsoft.com/office/drawing/2014/main" id="{E115D79C-4512-3345-E500-A7BCBF6ED36D}"/>
                </a:ext>
              </a:extLst>
            </p:cNvPr>
            <p:cNvSpPr/>
            <p:nvPr/>
          </p:nvSpPr>
          <p:spPr>
            <a:xfrm>
              <a:off x="2628951" y="3531163"/>
              <a:ext cx="63471" cy="26455"/>
            </a:xfrm>
            <a:custGeom>
              <a:avLst/>
              <a:gdLst>
                <a:gd name="connsiteX0" fmla="*/ 0 w 63471"/>
                <a:gd name="connsiteY0" fmla="*/ 0 h 26455"/>
                <a:gd name="connsiteX1" fmla="*/ 63472 w 63471"/>
                <a:gd name="connsiteY1" fmla="*/ 26455 h 26455"/>
              </a:gdLst>
              <a:ahLst/>
              <a:cxnLst>
                <a:cxn ang="0">
                  <a:pos x="connsiteX0" y="connsiteY0"/>
                </a:cxn>
                <a:cxn ang="0">
                  <a:pos x="connsiteX1" y="connsiteY1"/>
                </a:cxn>
              </a:cxnLst>
              <a:rect l="l" t="t" r="r" b="b"/>
              <a:pathLst>
                <a:path w="63471" h="26455">
                  <a:moveTo>
                    <a:pt x="0" y="0"/>
                  </a:moveTo>
                  <a:lnTo>
                    <a:pt x="63472" y="26455"/>
                  </a:lnTo>
                </a:path>
              </a:pathLst>
            </a:custGeom>
            <a:ln w="12700" cap="rnd">
              <a:solidFill>
                <a:schemeClr val="bg1"/>
              </a:solidFill>
              <a:prstDash val="solid"/>
              <a:round/>
            </a:ln>
          </p:spPr>
          <p:txBody>
            <a:bodyPr rtlCol="0" anchor="ctr"/>
            <a:lstStyle/>
            <a:p>
              <a:endParaRPr lang="en-US"/>
            </a:p>
          </p:txBody>
        </p:sp>
        <p:sp>
          <p:nvSpPr>
            <p:cNvPr id="31" name="Freeform 436">
              <a:extLst>
                <a:ext uri="{FF2B5EF4-FFF2-40B4-BE49-F238E27FC236}">
                  <a16:creationId xmlns:a16="http://schemas.microsoft.com/office/drawing/2014/main" id="{9C871D6C-966C-40C7-2CCB-5F2E10BFD7A8}"/>
                </a:ext>
              </a:extLst>
            </p:cNvPr>
            <p:cNvSpPr/>
            <p:nvPr/>
          </p:nvSpPr>
          <p:spPr>
            <a:xfrm>
              <a:off x="2565480" y="3486177"/>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32" name="Freeform 437">
              <a:extLst>
                <a:ext uri="{FF2B5EF4-FFF2-40B4-BE49-F238E27FC236}">
                  <a16:creationId xmlns:a16="http://schemas.microsoft.com/office/drawing/2014/main" id="{BEE7FF06-CA5D-E9D1-ACBC-B9CB5753A697}"/>
                </a:ext>
              </a:extLst>
            </p:cNvPr>
            <p:cNvSpPr/>
            <p:nvPr/>
          </p:nvSpPr>
          <p:spPr>
            <a:xfrm>
              <a:off x="2692423" y="353908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33" name="Freeform 438">
              <a:extLst>
                <a:ext uri="{FF2B5EF4-FFF2-40B4-BE49-F238E27FC236}">
                  <a16:creationId xmlns:a16="http://schemas.microsoft.com/office/drawing/2014/main" id="{1C8BA744-3FCF-4F6F-3BAC-34C82957A9D0}"/>
                </a:ext>
              </a:extLst>
            </p:cNvPr>
            <p:cNvSpPr/>
            <p:nvPr/>
          </p:nvSpPr>
          <p:spPr>
            <a:xfrm>
              <a:off x="2819367" y="3422685"/>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34" name="Freeform 439">
              <a:extLst>
                <a:ext uri="{FF2B5EF4-FFF2-40B4-BE49-F238E27FC236}">
                  <a16:creationId xmlns:a16="http://schemas.microsoft.com/office/drawing/2014/main" id="{26C87921-FA95-D833-F173-9FEAE12AF2C1}"/>
                </a:ext>
              </a:extLst>
            </p:cNvPr>
            <p:cNvSpPr/>
            <p:nvPr/>
          </p:nvSpPr>
          <p:spPr>
            <a:xfrm>
              <a:off x="2946311" y="333802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35" name="Freeform 440">
              <a:extLst>
                <a:ext uri="{FF2B5EF4-FFF2-40B4-BE49-F238E27FC236}">
                  <a16:creationId xmlns:a16="http://schemas.microsoft.com/office/drawing/2014/main" id="{C36C0FD6-C7B5-BBB2-04B0-CF6FCC49F005}"/>
                </a:ext>
              </a:extLst>
            </p:cNvPr>
            <p:cNvSpPr/>
            <p:nvPr/>
          </p:nvSpPr>
          <p:spPr>
            <a:xfrm>
              <a:off x="2544322" y="3867132"/>
              <a:ext cx="486617" cy="42328"/>
            </a:xfrm>
            <a:custGeom>
              <a:avLst/>
              <a:gdLst>
                <a:gd name="connsiteX0" fmla="*/ 465351 w 486617"/>
                <a:gd name="connsiteY0" fmla="*/ 41839 h 42328"/>
                <a:gd name="connsiteX1" fmla="*/ 21048 w 486617"/>
                <a:gd name="connsiteY1" fmla="*/ 41839 h 42328"/>
                <a:gd name="connsiteX2" fmla="*/ -110 w 486617"/>
                <a:gd name="connsiteY2" fmla="*/ 20675 h 42328"/>
                <a:gd name="connsiteX3" fmla="*/ -110 w 486617"/>
                <a:gd name="connsiteY3" fmla="*/ 20675 h 42328"/>
                <a:gd name="connsiteX4" fmla="*/ 21048 w 486617"/>
                <a:gd name="connsiteY4" fmla="*/ -489 h 42328"/>
                <a:gd name="connsiteX5" fmla="*/ 465351 w 486617"/>
                <a:gd name="connsiteY5" fmla="*/ -489 h 42328"/>
                <a:gd name="connsiteX6" fmla="*/ 486508 w 486617"/>
                <a:gd name="connsiteY6" fmla="*/ 20675 h 42328"/>
                <a:gd name="connsiteX7" fmla="*/ 486508 w 486617"/>
                <a:gd name="connsiteY7" fmla="*/ 20675 h 42328"/>
                <a:gd name="connsiteX8" fmla="*/ 465351 w 486617"/>
                <a:gd name="connsiteY8" fmla="*/ 41839 h 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617" h="42328">
                  <a:moveTo>
                    <a:pt x="465351" y="41839"/>
                  </a:moveTo>
                  <a:lnTo>
                    <a:pt x="21048" y="41839"/>
                  </a:lnTo>
                  <a:cubicBezTo>
                    <a:pt x="9362" y="41839"/>
                    <a:pt x="-110" y="32362"/>
                    <a:pt x="-110" y="20675"/>
                  </a:cubicBezTo>
                  <a:lnTo>
                    <a:pt x="-110" y="20675"/>
                  </a:lnTo>
                  <a:cubicBezTo>
                    <a:pt x="-110" y="8987"/>
                    <a:pt x="9362" y="-489"/>
                    <a:pt x="21048" y="-489"/>
                  </a:cubicBezTo>
                  <a:lnTo>
                    <a:pt x="465351" y="-489"/>
                  </a:lnTo>
                  <a:cubicBezTo>
                    <a:pt x="477034" y="-489"/>
                    <a:pt x="486508" y="8987"/>
                    <a:pt x="486508" y="20675"/>
                  </a:cubicBezTo>
                  <a:lnTo>
                    <a:pt x="486508" y="20675"/>
                  </a:lnTo>
                  <a:cubicBezTo>
                    <a:pt x="486508" y="32362"/>
                    <a:pt x="477034" y="41839"/>
                    <a:pt x="465351" y="41839"/>
                  </a:cubicBezTo>
                  <a:close/>
                </a:path>
              </a:pathLst>
            </a:custGeom>
            <a:noFill/>
            <a:ln w="12700" cap="rnd">
              <a:solidFill>
                <a:schemeClr val="bg1"/>
              </a:solidFill>
              <a:prstDash val="solid"/>
              <a:round/>
            </a:ln>
          </p:spPr>
          <p:txBody>
            <a:bodyPr rtlCol="0" anchor="ctr"/>
            <a:lstStyle/>
            <a:p>
              <a:endParaRPr lang="en-US"/>
            </a:p>
          </p:txBody>
        </p:sp>
      </p:grpSp>
      <p:grpSp>
        <p:nvGrpSpPr>
          <p:cNvPr id="36" name="Graphic 4">
            <a:extLst>
              <a:ext uri="{FF2B5EF4-FFF2-40B4-BE49-F238E27FC236}">
                <a16:creationId xmlns:a16="http://schemas.microsoft.com/office/drawing/2014/main" id="{7D73A792-B210-D4C6-AB60-5892EFFA9685}"/>
              </a:ext>
            </a:extLst>
          </p:cNvPr>
          <p:cNvGrpSpPr/>
          <p:nvPr/>
        </p:nvGrpSpPr>
        <p:grpSpPr>
          <a:xfrm>
            <a:off x="11014141" y="5654090"/>
            <a:ext cx="565759" cy="498137"/>
            <a:chOff x="8952424" y="1479948"/>
            <a:chExt cx="565759" cy="498137"/>
          </a:xfrm>
          <a:noFill/>
        </p:grpSpPr>
        <p:sp>
          <p:nvSpPr>
            <p:cNvPr id="37" name="Freeform 178">
              <a:extLst>
                <a:ext uri="{FF2B5EF4-FFF2-40B4-BE49-F238E27FC236}">
                  <a16:creationId xmlns:a16="http://schemas.microsoft.com/office/drawing/2014/main" id="{E9D8905B-B974-0512-8F56-FFA2FF8EA811}"/>
                </a:ext>
              </a:extLst>
            </p:cNvPr>
            <p:cNvSpPr/>
            <p:nvPr/>
          </p:nvSpPr>
          <p:spPr>
            <a:xfrm>
              <a:off x="9149340" y="1634186"/>
              <a:ext cx="171239" cy="189716"/>
            </a:xfrm>
            <a:custGeom>
              <a:avLst/>
              <a:gdLst>
                <a:gd name="connsiteX0" fmla="*/ 170353 w 171239"/>
                <a:gd name="connsiteY0" fmla="*/ -217 h 189716"/>
                <a:gd name="connsiteX1" fmla="*/ -886 w 171239"/>
                <a:gd name="connsiteY1" fmla="*/ 189500 h 189716"/>
              </a:gdLst>
              <a:ahLst/>
              <a:cxnLst>
                <a:cxn ang="0">
                  <a:pos x="connsiteX0" y="connsiteY0"/>
                </a:cxn>
                <a:cxn ang="0">
                  <a:pos x="connsiteX1" y="connsiteY1"/>
                </a:cxn>
              </a:cxnLst>
              <a:rect l="l" t="t" r="r" b="b"/>
              <a:pathLst>
                <a:path w="171239" h="189716">
                  <a:moveTo>
                    <a:pt x="170353" y="-217"/>
                  </a:moveTo>
                  <a:cubicBezTo>
                    <a:pt x="170353" y="94656"/>
                    <a:pt x="-886" y="94656"/>
                    <a:pt x="-886" y="189500"/>
                  </a:cubicBezTo>
                </a:path>
              </a:pathLst>
            </a:custGeom>
            <a:noFill/>
            <a:ln w="12700" cap="rnd">
              <a:solidFill>
                <a:schemeClr val="bg1"/>
              </a:solidFill>
              <a:prstDash val="solid"/>
              <a:round/>
            </a:ln>
          </p:spPr>
          <p:txBody>
            <a:bodyPr rtlCol="0" anchor="ctr"/>
            <a:lstStyle/>
            <a:p>
              <a:endParaRPr lang="en-US"/>
            </a:p>
          </p:txBody>
        </p:sp>
        <p:sp>
          <p:nvSpPr>
            <p:cNvPr id="38" name="Freeform 179">
              <a:extLst>
                <a:ext uri="{FF2B5EF4-FFF2-40B4-BE49-F238E27FC236}">
                  <a16:creationId xmlns:a16="http://schemas.microsoft.com/office/drawing/2014/main" id="{0102570F-DD13-3C30-0CB4-170EC79BD29B}"/>
                </a:ext>
              </a:extLst>
            </p:cNvPr>
            <p:cNvSpPr/>
            <p:nvPr/>
          </p:nvSpPr>
          <p:spPr>
            <a:xfrm>
              <a:off x="9149340" y="1634186"/>
              <a:ext cx="171239" cy="189716"/>
            </a:xfrm>
            <a:custGeom>
              <a:avLst/>
              <a:gdLst>
                <a:gd name="connsiteX0" fmla="*/ -886 w 171239"/>
                <a:gd name="connsiteY0" fmla="*/ -217 h 189716"/>
                <a:gd name="connsiteX1" fmla="*/ 170353 w 171239"/>
                <a:gd name="connsiteY1" fmla="*/ 189500 h 189716"/>
              </a:gdLst>
              <a:ahLst/>
              <a:cxnLst>
                <a:cxn ang="0">
                  <a:pos x="connsiteX0" y="connsiteY0"/>
                </a:cxn>
                <a:cxn ang="0">
                  <a:pos x="connsiteX1" y="connsiteY1"/>
                </a:cxn>
              </a:cxnLst>
              <a:rect l="l" t="t" r="r" b="b"/>
              <a:pathLst>
                <a:path w="171239" h="189716">
                  <a:moveTo>
                    <a:pt x="-886" y="-217"/>
                  </a:moveTo>
                  <a:cubicBezTo>
                    <a:pt x="-886" y="94656"/>
                    <a:pt x="170353" y="94656"/>
                    <a:pt x="170353" y="189500"/>
                  </a:cubicBezTo>
                </a:path>
              </a:pathLst>
            </a:custGeom>
            <a:noFill/>
            <a:ln w="12700" cap="rnd">
              <a:solidFill>
                <a:schemeClr val="bg1"/>
              </a:solidFill>
              <a:prstDash val="solid"/>
              <a:round/>
            </a:ln>
          </p:spPr>
          <p:txBody>
            <a:bodyPr rtlCol="0" anchor="ctr"/>
            <a:lstStyle/>
            <a:p>
              <a:endParaRPr lang="en-US"/>
            </a:p>
          </p:txBody>
        </p:sp>
        <p:sp>
          <p:nvSpPr>
            <p:cNvPr id="39" name="Freeform 180">
              <a:extLst>
                <a:ext uri="{FF2B5EF4-FFF2-40B4-BE49-F238E27FC236}">
                  <a16:creationId xmlns:a16="http://schemas.microsoft.com/office/drawing/2014/main" id="{9F5F310E-B3F1-95F3-DB95-D9D9C5A402BE}"/>
                </a:ext>
              </a:extLst>
            </p:cNvPr>
            <p:cNvSpPr/>
            <p:nvPr/>
          </p:nvSpPr>
          <p:spPr>
            <a:xfrm>
              <a:off x="9149340" y="1823903"/>
              <a:ext cx="171211" cy="43886"/>
            </a:xfrm>
            <a:custGeom>
              <a:avLst/>
              <a:gdLst>
                <a:gd name="connsiteX0" fmla="*/ 0 w 171211"/>
                <a:gd name="connsiteY0" fmla="*/ 0 h 43886"/>
                <a:gd name="connsiteX1" fmla="*/ 171211 w 171211"/>
                <a:gd name="connsiteY1" fmla="*/ 0 h 43886"/>
                <a:gd name="connsiteX2" fmla="*/ 171211 w 171211"/>
                <a:gd name="connsiteY2" fmla="*/ 43887 h 43886"/>
                <a:gd name="connsiteX3" fmla="*/ 0 w 171211"/>
                <a:gd name="connsiteY3" fmla="*/ 43887 h 43886"/>
              </a:gdLst>
              <a:ahLst/>
              <a:cxnLst>
                <a:cxn ang="0">
                  <a:pos x="connsiteX0" y="connsiteY0"/>
                </a:cxn>
                <a:cxn ang="0">
                  <a:pos x="connsiteX1" y="connsiteY1"/>
                </a:cxn>
                <a:cxn ang="0">
                  <a:pos x="connsiteX2" y="connsiteY2"/>
                </a:cxn>
                <a:cxn ang="0">
                  <a:pos x="connsiteX3" y="connsiteY3"/>
                </a:cxn>
              </a:cxnLst>
              <a:rect l="l" t="t" r="r" b="b"/>
              <a:pathLst>
                <a:path w="171211" h="43886">
                  <a:moveTo>
                    <a:pt x="0" y="0"/>
                  </a:moveTo>
                  <a:lnTo>
                    <a:pt x="171211" y="0"/>
                  </a:lnTo>
                  <a:lnTo>
                    <a:pt x="171211" y="43887"/>
                  </a:lnTo>
                  <a:lnTo>
                    <a:pt x="0" y="43887"/>
                  </a:lnTo>
                  <a:close/>
                </a:path>
              </a:pathLst>
            </a:custGeom>
            <a:noFill/>
            <a:ln w="12700" cap="rnd">
              <a:solidFill>
                <a:schemeClr val="bg1"/>
              </a:solidFill>
              <a:prstDash val="solid"/>
              <a:round/>
            </a:ln>
          </p:spPr>
          <p:txBody>
            <a:bodyPr rtlCol="0" anchor="ctr"/>
            <a:lstStyle/>
            <a:p>
              <a:endParaRPr lang="en-US"/>
            </a:p>
          </p:txBody>
        </p:sp>
        <p:sp>
          <p:nvSpPr>
            <p:cNvPr id="40" name="Freeform 181">
              <a:extLst>
                <a:ext uri="{FF2B5EF4-FFF2-40B4-BE49-F238E27FC236}">
                  <a16:creationId xmlns:a16="http://schemas.microsoft.com/office/drawing/2014/main" id="{08CB84C1-F3AE-CF6F-D89C-B5FB50998DEF}"/>
                </a:ext>
              </a:extLst>
            </p:cNvPr>
            <p:cNvSpPr/>
            <p:nvPr/>
          </p:nvSpPr>
          <p:spPr>
            <a:xfrm>
              <a:off x="9149340" y="1590300"/>
              <a:ext cx="171954" cy="43886"/>
            </a:xfrm>
            <a:custGeom>
              <a:avLst/>
              <a:gdLst>
                <a:gd name="connsiteX0" fmla="*/ 171211 w 171954"/>
                <a:gd name="connsiteY0" fmla="*/ 43887 h 43886"/>
                <a:gd name="connsiteX1" fmla="*/ 0 w 171954"/>
                <a:gd name="connsiteY1" fmla="*/ 43887 h 43886"/>
                <a:gd name="connsiteX2" fmla="*/ 716 w 171954"/>
                <a:gd name="connsiteY2" fmla="*/ 0 h 43886"/>
                <a:gd name="connsiteX3" fmla="*/ 171954 w 171954"/>
                <a:gd name="connsiteY3" fmla="*/ 0 h 43886"/>
                <a:gd name="connsiteX4" fmla="*/ 171211 w 171954"/>
                <a:gd name="connsiteY4" fmla="*/ 43887 h 4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54" h="43886">
                  <a:moveTo>
                    <a:pt x="171211" y="43887"/>
                  </a:moveTo>
                  <a:lnTo>
                    <a:pt x="0" y="43887"/>
                  </a:lnTo>
                  <a:lnTo>
                    <a:pt x="716" y="0"/>
                  </a:lnTo>
                  <a:lnTo>
                    <a:pt x="171954" y="0"/>
                  </a:lnTo>
                  <a:lnTo>
                    <a:pt x="171211" y="43887"/>
                  </a:lnTo>
                  <a:close/>
                </a:path>
              </a:pathLst>
            </a:custGeom>
            <a:noFill/>
            <a:ln w="12700" cap="rnd">
              <a:solidFill>
                <a:schemeClr val="bg1"/>
              </a:solidFill>
              <a:prstDash val="solid"/>
              <a:round/>
            </a:ln>
          </p:spPr>
          <p:txBody>
            <a:bodyPr rtlCol="0" anchor="ctr"/>
            <a:lstStyle/>
            <a:p>
              <a:endParaRPr lang="en-US"/>
            </a:p>
          </p:txBody>
        </p:sp>
        <p:sp>
          <p:nvSpPr>
            <p:cNvPr id="41" name="Freeform 182">
              <a:extLst>
                <a:ext uri="{FF2B5EF4-FFF2-40B4-BE49-F238E27FC236}">
                  <a16:creationId xmlns:a16="http://schemas.microsoft.com/office/drawing/2014/main" id="{BB8C9B68-4DD8-1ADA-5E0E-4286191F95C1}"/>
                </a:ext>
              </a:extLst>
            </p:cNvPr>
            <p:cNvSpPr/>
            <p:nvPr/>
          </p:nvSpPr>
          <p:spPr>
            <a:xfrm>
              <a:off x="8986440" y="1729059"/>
              <a:ext cx="478186" cy="249027"/>
            </a:xfrm>
            <a:custGeom>
              <a:avLst/>
              <a:gdLst>
                <a:gd name="connsiteX0" fmla="*/ 477300 w 478186"/>
                <a:gd name="connsiteY0" fmla="*/ 96637 h 249027"/>
                <a:gd name="connsiteX1" fmla="*/ 151253 w 478186"/>
                <a:gd name="connsiteY1" fmla="*/ 229183 h 249027"/>
                <a:gd name="connsiteX2" fmla="*/ -886 w 478186"/>
                <a:gd name="connsiteY2" fmla="*/ -217 h 249027"/>
              </a:gdLst>
              <a:ahLst/>
              <a:cxnLst>
                <a:cxn ang="0">
                  <a:pos x="connsiteX0" y="connsiteY0"/>
                </a:cxn>
                <a:cxn ang="0">
                  <a:pos x="connsiteX1" y="connsiteY1"/>
                </a:cxn>
                <a:cxn ang="0">
                  <a:pos x="connsiteX2" y="connsiteY2"/>
                </a:cxn>
              </a:cxnLst>
              <a:rect l="l" t="t" r="r" b="b"/>
              <a:pathLst>
                <a:path w="478186" h="249027">
                  <a:moveTo>
                    <a:pt x="477300" y="96637"/>
                  </a:moveTo>
                  <a:cubicBezTo>
                    <a:pt x="423881" y="223250"/>
                    <a:pt x="277906" y="282595"/>
                    <a:pt x="151253" y="229183"/>
                  </a:cubicBezTo>
                  <a:cubicBezTo>
                    <a:pt x="59001" y="190276"/>
                    <a:pt x="-941" y="99886"/>
                    <a:pt x="-886" y="-217"/>
                  </a:cubicBezTo>
                </a:path>
              </a:pathLst>
            </a:custGeom>
            <a:noFill/>
            <a:ln w="12700" cap="rnd">
              <a:solidFill>
                <a:schemeClr val="bg1"/>
              </a:solidFill>
              <a:prstDash val="solid"/>
              <a:round/>
            </a:ln>
          </p:spPr>
          <p:txBody>
            <a:bodyPr rtlCol="0" anchor="ctr"/>
            <a:lstStyle/>
            <a:p>
              <a:endParaRPr lang="en-US"/>
            </a:p>
          </p:txBody>
        </p:sp>
        <p:sp>
          <p:nvSpPr>
            <p:cNvPr id="42" name="Freeform 183">
              <a:extLst>
                <a:ext uri="{FF2B5EF4-FFF2-40B4-BE49-F238E27FC236}">
                  <a16:creationId xmlns:a16="http://schemas.microsoft.com/office/drawing/2014/main" id="{39B6A46E-013C-B5BF-8356-359747470456}"/>
                </a:ext>
              </a:extLst>
            </p:cNvPr>
            <p:cNvSpPr/>
            <p:nvPr/>
          </p:nvSpPr>
          <p:spPr>
            <a:xfrm>
              <a:off x="9006008" y="1479948"/>
              <a:ext cx="478186" cy="249110"/>
            </a:xfrm>
            <a:custGeom>
              <a:avLst/>
              <a:gdLst>
                <a:gd name="connsiteX0" fmla="*/ -886 w 478186"/>
                <a:gd name="connsiteY0" fmla="*/ 151958 h 249110"/>
                <a:gd name="connsiteX1" fmla="*/ 325161 w 478186"/>
                <a:gd name="connsiteY1" fmla="*/ 19412 h 249110"/>
                <a:gd name="connsiteX2" fmla="*/ 477300 w 478186"/>
                <a:gd name="connsiteY2" fmla="*/ 248893 h 249110"/>
              </a:gdLst>
              <a:ahLst/>
              <a:cxnLst>
                <a:cxn ang="0">
                  <a:pos x="connsiteX0" y="connsiteY0"/>
                </a:cxn>
                <a:cxn ang="0">
                  <a:pos x="connsiteX1" y="connsiteY1"/>
                </a:cxn>
                <a:cxn ang="0">
                  <a:pos x="connsiteX2" y="connsiteY2"/>
                </a:cxn>
              </a:cxnLst>
              <a:rect l="l" t="t" r="r" b="b"/>
              <a:pathLst>
                <a:path w="478186" h="249110">
                  <a:moveTo>
                    <a:pt x="-886" y="151958"/>
                  </a:moveTo>
                  <a:cubicBezTo>
                    <a:pt x="52533" y="25344"/>
                    <a:pt x="198507" y="-34001"/>
                    <a:pt x="325161" y="19412"/>
                  </a:cubicBezTo>
                  <a:cubicBezTo>
                    <a:pt x="417441" y="58329"/>
                    <a:pt x="477382" y="148760"/>
                    <a:pt x="477300" y="248893"/>
                  </a:cubicBezTo>
                </a:path>
              </a:pathLst>
            </a:custGeom>
            <a:noFill/>
            <a:ln w="12700" cap="rnd">
              <a:solidFill>
                <a:schemeClr val="bg1"/>
              </a:solidFill>
              <a:prstDash val="solid"/>
              <a:round/>
            </a:ln>
          </p:spPr>
          <p:txBody>
            <a:bodyPr rtlCol="0" anchor="ctr"/>
            <a:lstStyle/>
            <a:p>
              <a:endParaRPr lang="en-US"/>
            </a:p>
          </p:txBody>
        </p:sp>
        <p:sp>
          <p:nvSpPr>
            <p:cNvPr id="43" name="Freeform 184">
              <a:extLst>
                <a:ext uri="{FF2B5EF4-FFF2-40B4-BE49-F238E27FC236}">
                  <a16:creationId xmlns:a16="http://schemas.microsoft.com/office/drawing/2014/main" id="{4C1FAEB5-A9C5-686A-823D-85CAA4D37974}"/>
                </a:ext>
              </a:extLst>
            </p:cNvPr>
            <p:cNvSpPr/>
            <p:nvPr/>
          </p:nvSpPr>
          <p:spPr>
            <a:xfrm>
              <a:off x="8952424" y="1729031"/>
              <a:ext cx="76729" cy="53186"/>
            </a:xfrm>
            <a:custGeom>
              <a:avLst/>
              <a:gdLst>
                <a:gd name="connsiteX0" fmla="*/ 0 w 76729"/>
                <a:gd name="connsiteY0" fmla="*/ 53187 h 53186"/>
                <a:gd name="connsiteX1" fmla="*/ 34017 w 76729"/>
                <a:gd name="connsiteY1" fmla="*/ 0 h 53186"/>
                <a:gd name="connsiteX2" fmla="*/ 76730 w 76729"/>
                <a:gd name="connsiteY2" fmla="*/ 46473 h 53186"/>
              </a:gdLst>
              <a:ahLst/>
              <a:cxnLst>
                <a:cxn ang="0">
                  <a:pos x="connsiteX0" y="connsiteY0"/>
                </a:cxn>
                <a:cxn ang="0">
                  <a:pos x="connsiteX1" y="connsiteY1"/>
                </a:cxn>
                <a:cxn ang="0">
                  <a:pos x="connsiteX2" y="connsiteY2"/>
                </a:cxn>
              </a:cxnLst>
              <a:rect l="l" t="t" r="r" b="b"/>
              <a:pathLst>
                <a:path w="76729" h="53186">
                  <a:moveTo>
                    <a:pt x="0" y="53187"/>
                  </a:moveTo>
                  <a:lnTo>
                    <a:pt x="34017" y="0"/>
                  </a:lnTo>
                  <a:lnTo>
                    <a:pt x="76730" y="46473"/>
                  </a:lnTo>
                </a:path>
              </a:pathLst>
            </a:custGeom>
            <a:noFill/>
            <a:ln w="12700" cap="rnd">
              <a:solidFill>
                <a:schemeClr val="bg1"/>
              </a:solidFill>
              <a:prstDash val="solid"/>
              <a:round/>
            </a:ln>
          </p:spPr>
          <p:txBody>
            <a:bodyPr rtlCol="0" anchor="ctr"/>
            <a:lstStyle/>
            <a:p>
              <a:endParaRPr lang="en-US"/>
            </a:p>
          </p:txBody>
        </p:sp>
        <p:sp>
          <p:nvSpPr>
            <p:cNvPr id="44" name="Freeform 185">
              <a:extLst>
                <a:ext uri="{FF2B5EF4-FFF2-40B4-BE49-F238E27FC236}">
                  <a16:creationId xmlns:a16="http://schemas.microsoft.com/office/drawing/2014/main" id="{CA8A179C-07D6-7CC4-80D5-D5F132F41869}"/>
                </a:ext>
              </a:extLst>
            </p:cNvPr>
            <p:cNvSpPr/>
            <p:nvPr/>
          </p:nvSpPr>
          <p:spPr>
            <a:xfrm>
              <a:off x="9441453" y="1675872"/>
              <a:ext cx="76729" cy="53159"/>
            </a:xfrm>
            <a:custGeom>
              <a:avLst/>
              <a:gdLst>
                <a:gd name="connsiteX0" fmla="*/ 76730 w 76729"/>
                <a:gd name="connsiteY0" fmla="*/ 0 h 53159"/>
                <a:gd name="connsiteX1" fmla="*/ 42713 w 76729"/>
                <a:gd name="connsiteY1" fmla="*/ 53159 h 53159"/>
                <a:gd name="connsiteX2" fmla="*/ 0 w 76729"/>
                <a:gd name="connsiteY2" fmla="*/ 6714 h 53159"/>
              </a:gdLst>
              <a:ahLst/>
              <a:cxnLst>
                <a:cxn ang="0">
                  <a:pos x="connsiteX0" y="connsiteY0"/>
                </a:cxn>
                <a:cxn ang="0">
                  <a:pos x="connsiteX1" y="connsiteY1"/>
                </a:cxn>
                <a:cxn ang="0">
                  <a:pos x="connsiteX2" y="connsiteY2"/>
                </a:cxn>
              </a:cxnLst>
              <a:rect l="l" t="t" r="r" b="b"/>
              <a:pathLst>
                <a:path w="76729" h="53159">
                  <a:moveTo>
                    <a:pt x="76730" y="0"/>
                  </a:moveTo>
                  <a:lnTo>
                    <a:pt x="42713" y="53159"/>
                  </a:lnTo>
                  <a:lnTo>
                    <a:pt x="0" y="6714"/>
                  </a:lnTo>
                </a:path>
              </a:pathLst>
            </a:custGeom>
            <a:noFill/>
            <a:ln w="12700" cap="rnd">
              <a:solidFill>
                <a:schemeClr val="bg1"/>
              </a:solidFill>
              <a:prstDash val="solid"/>
              <a:round/>
            </a:ln>
          </p:spPr>
          <p:txBody>
            <a:bodyPr rtlCol="0" anchor="ctr"/>
            <a:lstStyle/>
            <a:p>
              <a:endParaRPr lang="en-US"/>
            </a:p>
          </p:txBody>
        </p:sp>
      </p:grpSp>
      <p:grpSp>
        <p:nvGrpSpPr>
          <p:cNvPr id="45" name="Group 44">
            <a:extLst>
              <a:ext uri="{FF2B5EF4-FFF2-40B4-BE49-F238E27FC236}">
                <a16:creationId xmlns:a16="http://schemas.microsoft.com/office/drawing/2014/main" id="{28401236-0756-2328-CCCC-A96C7E204FD6}"/>
              </a:ext>
            </a:extLst>
          </p:cNvPr>
          <p:cNvGrpSpPr/>
          <p:nvPr/>
        </p:nvGrpSpPr>
        <p:grpSpPr>
          <a:xfrm>
            <a:off x="516850" y="5583965"/>
            <a:ext cx="488013" cy="544507"/>
            <a:chOff x="735375" y="2427970"/>
            <a:chExt cx="550081" cy="613760"/>
          </a:xfrm>
        </p:grpSpPr>
        <p:sp>
          <p:nvSpPr>
            <p:cNvPr id="46" name="Freeform 350">
              <a:extLst>
                <a:ext uri="{FF2B5EF4-FFF2-40B4-BE49-F238E27FC236}">
                  <a16:creationId xmlns:a16="http://schemas.microsoft.com/office/drawing/2014/main" id="{95233DC9-1489-E052-2762-25C8B7FC9718}"/>
                </a:ext>
              </a:extLst>
            </p:cNvPr>
            <p:cNvSpPr/>
            <p:nvPr/>
          </p:nvSpPr>
          <p:spPr>
            <a:xfrm>
              <a:off x="735375" y="2427970"/>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47" name="Freeform 351">
              <a:extLst>
                <a:ext uri="{FF2B5EF4-FFF2-40B4-BE49-F238E27FC236}">
                  <a16:creationId xmlns:a16="http://schemas.microsoft.com/office/drawing/2014/main" id="{512DB626-5E97-740D-08C0-5A557360E506}"/>
                </a:ext>
              </a:extLst>
            </p:cNvPr>
            <p:cNvSpPr/>
            <p:nvPr/>
          </p:nvSpPr>
          <p:spPr>
            <a:xfrm>
              <a:off x="777689" y="2470299"/>
              <a:ext cx="380831" cy="529103"/>
            </a:xfrm>
            <a:custGeom>
              <a:avLst/>
              <a:gdLst>
                <a:gd name="connsiteX0" fmla="*/ 0 w 380831"/>
                <a:gd name="connsiteY0" fmla="*/ 529103 h 529103"/>
                <a:gd name="connsiteX1" fmla="*/ 0 w 380831"/>
                <a:gd name="connsiteY1" fmla="*/ 0 h 529103"/>
                <a:gd name="connsiteX2" fmla="*/ 380831 w 380831"/>
                <a:gd name="connsiteY2" fmla="*/ 0 h 529103"/>
              </a:gdLst>
              <a:ahLst/>
              <a:cxnLst>
                <a:cxn ang="0">
                  <a:pos x="connsiteX0" y="connsiteY0"/>
                </a:cxn>
                <a:cxn ang="0">
                  <a:pos x="connsiteX1" y="connsiteY1"/>
                </a:cxn>
                <a:cxn ang="0">
                  <a:pos x="connsiteX2" y="connsiteY2"/>
                </a:cxn>
              </a:cxnLst>
              <a:rect l="l" t="t" r="r" b="b"/>
              <a:pathLst>
                <a:path w="380831" h="529103">
                  <a:moveTo>
                    <a:pt x="0" y="529103"/>
                  </a:moveTo>
                  <a:lnTo>
                    <a:pt x="0" y="0"/>
                  </a:lnTo>
                  <a:lnTo>
                    <a:pt x="380831" y="0"/>
                  </a:lnTo>
                </a:path>
              </a:pathLst>
            </a:custGeom>
            <a:noFill/>
            <a:ln w="12700" cap="rnd">
              <a:solidFill>
                <a:schemeClr val="bg1"/>
              </a:solidFill>
              <a:prstDash val="solid"/>
              <a:round/>
            </a:ln>
          </p:spPr>
          <p:txBody>
            <a:bodyPr rtlCol="0" anchor="ctr"/>
            <a:lstStyle/>
            <a:p>
              <a:endParaRPr lang="en-US"/>
            </a:p>
          </p:txBody>
        </p:sp>
        <p:sp>
          <p:nvSpPr>
            <p:cNvPr id="48" name="Freeform 352">
              <a:extLst>
                <a:ext uri="{FF2B5EF4-FFF2-40B4-BE49-F238E27FC236}">
                  <a16:creationId xmlns:a16="http://schemas.microsoft.com/office/drawing/2014/main" id="{86BE562F-E2BF-06A5-E0DA-5D540F88E1DD}"/>
                </a:ext>
              </a:extLst>
            </p:cNvPr>
            <p:cNvSpPr/>
            <p:nvPr/>
          </p:nvSpPr>
          <p:spPr>
            <a:xfrm>
              <a:off x="820004" y="2512627"/>
              <a:ext cx="380831" cy="529103"/>
            </a:xfrm>
            <a:custGeom>
              <a:avLst/>
              <a:gdLst>
                <a:gd name="connsiteX0" fmla="*/ 380831 w 380831"/>
                <a:gd name="connsiteY0" fmla="*/ 391537 h 529103"/>
                <a:gd name="connsiteX1" fmla="*/ 380831 w 380831"/>
                <a:gd name="connsiteY1" fmla="*/ 529103 h 529103"/>
                <a:gd name="connsiteX2" fmla="*/ 0 w 380831"/>
                <a:gd name="connsiteY2" fmla="*/ 529103 h 529103"/>
                <a:gd name="connsiteX3" fmla="*/ 0 w 380831"/>
                <a:gd name="connsiteY3" fmla="*/ 0 h 529103"/>
                <a:gd name="connsiteX4" fmla="*/ 380831 w 380831"/>
                <a:gd name="connsiteY4" fmla="*/ 0 h 529103"/>
                <a:gd name="connsiteX5" fmla="*/ 380831 w 380831"/>
                <a:gd name="connsiteY5" fmla="*/ 148149 h 52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31" h="529103">
                  <a:moveTo>
                    <a:pt x="380831" y="391537"/>
                  </a:moveTo>
                  <a:lnTo>
                    <a:pt x="380831" y="529103"/>
                  </a:lnTo>
                  <a:lnTo>
                    <a:pt x="0" y="529103"/>
                  </a:lnTo>
                  <a:lnTo>
                    <a:pt x="0" y="0"/>
                  </a:lnTo>
                  <a:lnTo>
                    <a:pt x="380831" y="0"/>
                  </a:lnTo>
                  <a:lnTo>
                    <a:pt x="380831" y="148149"/>
                  </a:lnTo>
                </a:path>
              </a:pathLst>
            </a:custGeom>
            <a:noFill/>
            <a:ln w="12700" cap="rnd">
              <a:solidFill>
                <a:schemeClr val="bg1"/>
              </a:solidFill>
              <a:prstDash val="solid"/>
              <a:round/>
            </a:ln>
          </p:spPr>
          <p:txBody>
            <a:bodyPr rtlCol="0" anchor="ctr"/>
            <a:lstStyle/>
            <a:p>
              <a:endParaRPr lang="en-US"/>
            </a:p>
          </p:txBody>
        </p:sp>
        <p:sp>
          <p:nvSpPr>
            <p:cNvPr id="49" name="Freeform 353">
              <a:extLst>
                <a:ext uri="{FF2B5EF4-FFF2-40B4-BE49-F238E27FC236}">
                  <a16:creationId xmlns:a16="http://schemas.microsoft.com/office/drawing/2014/main" id="{A9C3CCC9-C76E-D6B6-5E71-18DEB657929C}"/>
                </a:ext>
              </a:extLst>
            </p:cNvPr>
            <p:cNvSpPr/>
            <p:nvPr/>
          </p:nvSpPr>
          <p:spPr>
            <a:xfrm>
              <a:off x="957526" y="2650194"/>
              <a:ext cx="95207" cy="95238"/>
            </a:xfrm>
            <a:custGeom>
              <a:avLst/>
              <a:gdLst>
                <a:gd name="connsiteX0" fmla="*/ 95098 w 95207"/>
                <a:gd name="connsiteY0" fmla="*/ -489 h 95238"/>
                <a:gd name="connsiteX1" fmla="*/ -110 w 95207"/>
                <a:gd name="connsiteY1" fmla="*/ 94749 h 95238"/>
                <a:gd name="connsiteX2" fmla="*/ -110 w 95207"/>
                <a:gd name="connsiteY2" fmla="*/ -489 h 95238"/>
              </a:gdLst>
              <a:ahLst/>
              <a:cxnLst>
                <a:cxn ang="0">
                  <a:pos x="connsiteX0" y="connsiteY0"/>
                </a:cxn>
                <a:cxn ang="0">
                  <a:pos x="connsiteX1" y="connsiteY1"/>
                </a:cxn>
                <a:cxn ang="0">
                  <a:pos x="connsiteX2" y="connsiteY2"/>
                </a:cxn>
              </a:cxnLst>
              <a:rect l="l" t="t" r="r" b="b"/>
              <a:pathLst>
                <a:path w="95207" h="95238">
                  <a:moveTo>
                    <a:pt x="95098" y="-489"/>
                  </a:moveTo>
                  <a:cubicBezTo>
                    <a:pt x="95098" y="52115"/>
                    <a:pt x="52473" y="94749"/>
                    <a:pt x="-110" y="94749"/>
                  </a:cubicBezTo>
                  <a:lnTo>
                    <a:pt x="-110" y="-489"/>
                  </a:lnTo>
                  <a:close/>
                </a:path>
              </a:pathLst>
            </a:custGeom>
            <a:noFill/>
            <a:ln w="12700" cap="rnd">
              <a:solidFill>
                <a:schemeClr val="bg1"/>
              </a:solidFill>
              <a:prstDash val="solid"/>
              <a:round/>
            </a:ln>
          </p:spPr>
          <p:txBody>
            <a:bodyPr rtlCol="0" anchor="ctr"/>
            <a:lstStyle/>
            <a:p>
              <a:endParaRPr lang="en-US"/>
            </a:p>
          </p:txBody>
        </p:sp>
        <p:sp>
          <p:nvSpPr>
            <p:cNvPr id="50" name="Freeform 354">
              <a:extLst>
                <a:ext uri="{FF2B5EF4-FFF2-40B4-BE49-F238E27FC236}">
                  <a16:creationId xmlns:a16="http://schemas.microsoft.com/office/drawing/2014/main" id="{7D837EA8-089B-AE4B-314A-06B7F9E7FDA4}"/>
                </a:ext>
              </a:extLst>
            </p:cNvPr>
            <p:cNvSpPr/>
            <p:nvPr/>
          </p:nvSpPr>
          <p:spPr>
            <a:xfrm>
              <a:off x="862318" y="2554955"/>
              <a:ext cx="190415" cy="190477"/>
            </a:xfrm>
            <a:custGeom>
              <a:avLst/>
              <a:gdLst>
                <a:gd name="connsiteX0" fmla="*/ 190306 w 190415"/>
                <a:gd name="connsiteY0" fmla="*/ 94749 h 190477"/>
                <a:gd name="connsiteX1" fmla="*/ 95098 w 190415"/>
                <a:gd name="connsiteY1" fmla="*/ -489 h 190477"/>
                <a:gd name="connsiteX2" fmla="*/ -110 w 190415"/>
                <a:gd name="connsiteY2" fmla="*/ 94749 h 190477"/>
                <a:gd name="connsiteX3" fmla="*/ 95098 w 190415"/>
                <a:gd name="connsiteY3" fmla="*/ 189988 h 190477"/>
              </a:gdLst>
              <a:ahLst/>
              <a:cxnLst>
                <a:cxn ang="0">
                  <a:pos x="connsiteX0" y="connsiteY0"/>
                </a:cxn>
                <a:cxn ang="0">
                  <a:pos x="connsiteX1" y="connsiteY1"/>
                </a:cxn>
                <a:cxn ang="0">
                  <a:pos x="connsiteX2" y="connsiteY2"/>
                </a:cxn>
                <a:cxn ang="0">
                  <a:pos x="connsiteX3" y="connsiteY3"/>
                </a:cxn>
              </a:cxnLst>
              <a:rect l="l" t="t" r="r" b="b"/>
              <a:pathLst>
                <a:path w="190415" h="190477">
                  <a:moveTo>
                    <a:pt x="190306" y="94749"/>
                  </a:moveTo>
                  <a:cubicBezTo>
                    <a:pt x="190306" y="42145"/>
                    <a:pt x="147681" y="-489"/>
                    <a:pt x="95098" y="-489"/>
                  </a:cubicBezTo>
                  <a:cubicBezTo>
                    <a:pt x="42515" y="-489"/>
                    <a:pt x="-110" y="42145"/>
                    <a:pt x="-110" y="94749"/>
                  </a:cubicBezTo>
                  <a:cubicBezTo>
                    <a:pt x="-110" y="147354"/>
                    <a:pt x="42515" y="189988"/>
                    <a:pt x="95098" y="189988"/>
                  </a:cubicBezTo>
                </a:path>
              </a:pathLst>
            </a:custGeom>
            <a:noFill/>
            <a:ln w="12700" cap="rnd">
              <a:solidFill>
                <a:schemeClr val="bg1"/>
              </a:solidFill>
              <a:prstDash val="solid"/>
              <a:round/>
            </a:ln>
          </p:spPr>
          <p:txBody>
            <a:bodyPr rtlCol="0" anchor="ctr"/>
            <a:lstStyle/>
            <a:p>
              <a:endParaRPr lang="en-US"/>
            </a:p>
          </p:txBody>
        </p:sp>
        <p:sp>
          <p:nvSpPr>
            <p:cNvPr id="51" name="Freeform 355">
              <a:extLst>
                <a:ext uri="{FF2B5EF4-FFF2-40B4-BE49-F238E27FC236}">
                  <a16:creationId xmlns:a16="http://schemas.microsoft.com/office/drawing/2014/main" id="{8E1753CE-80CA-07E2-A3B2-E7066EB7F33B}"/>
                </a:ext>
              </a:extLst>
            </p:cNvPr>
            <p:cNvSpPr/>
            <p:nvPr/>
          </p:nvSpPr>
          <p:spPr>
            <a:xfrm>
              <a:off x="883476" y="2597284"/>
              <a:ext cx="74050" cy="52910"/>
            </a:xfrm>
            <a:custGeom>
              <a:avLst/>
              <a:gdLst>
                <a:gd name="connsiteX0" fmla="*/ 74050 w 74050"/>
                <a:gd name="connsiteY0" fmla="*/ 52910 h 52910"/>
                <a:gd name="connsiteX1" fmla="*/ 0 w 74050"/>
                <a:gd name="connsiteY1" fmla="*/ 0 h 52910"/>
              </a:gdLst>
              <a:ahLst/>
              <a:cxnLst>
                <a:cxn ang="0">
                  <a:pos x="connsiteX0" y="connsiteY0"/>
                </a:cxn>
                <a:cxn ang="0">
                  <a:pos x="connsiteX1" y="connsiteY1"/>
                </a:cxn>
              </a:cxnLst>
              <a:rect l="l" t="t" r="r" b="b"/>
              <a:pathLst>
                <a:path w="74050" h="52910">
                  <a:moveTo>
                    <a:pt x="74050" y="52910"/>
                  </a:moveTo>
                  <a:lnTo>
                    <a:pt x="0" y="0"/>
                  </a:lnTo>
                </a:path>
              </a:pathLst>
            </a:custGeom>
            <a:ln w="12700" cap="rnd">
              <a:solidFill>
                <a:schemeClr val="bg1"/>
              </a:solidFill>
              <a:prstDash val="solid"/>
              <a:round/>
            </a:ln>
          </p:spPr>
          <p:txBody>
            <a:bodyPr rtlCol="0" anchor="ctr"/>
            <a:lstStyle/>
            <a:p>
              <a:endParaRPr lang="en-US"/>
            </a:p>
          </p:txBody>
        </p:sp>
        <p:sp>
          <p:nvSpPr>
            <p:cNvPr id="52" name="Freeform 356">
              <a:extLst>
                <a:ext uri="{FF2B5EF4-FFF2-40B4-BE49-F238E27FC236}">
                  <a16:creationId xmlns:a16="http://schemas.microsoft.com/office/drawing/2014/main" id="{02C7508D-F2E5-0790-C60C-B1E67F524279}"/>
                </a:ext>
              </a:extLst>
            </p:cNvPr>
            <p:cNvSpPr/>
            <p:nvPr/>
          </p:nvSpPr>
          <p:spPr>
            <a:xfrm>
              <a:off x="1073891" y="2565537"/>
              <a:ext cx="84629" cy="2351"/>
            </a:xfrm>
            <a:custGeom>
              <a:avLst/>
              <a:gdLst>
                <a:gd name="connsiteX0" fmla="*/ 0 w 84629"/>
                <a:gd name="connsiteY0" fmla="*/ 0 h 2351"/>
                <a:gd name="connsiteX1" fmla="*/ 84629 w 84629"/>
                <a:gd name="connsiteY1" fmla="*/ 0 h 2351"/>
              </a:gdLst>
              <a:ahLst/>
              <a:cxnLst>
                <a:cxn ang="0">
                  <a:pos x="connsiteX0" y="connsiteY0"/>
                </a:cxn>
                <a:cxn ang="0">
                  <a:pos x="connsiteX1" y="connsiteY1"/>
                </a:cxn>
              </a:cxnLst>
              <a:rect l="l" t="t" r="r" b="b"/>
              <a:pathLst>
                <a:path w="84629" h="2351">
                  <a:moveTo>
                    <a:pt x="0" y="0"/>
                  </a:moveTo>
                  <a:lnTo>
                    <a:pt x="84629" y="0"/>
                  </a:lnTo>
                </a:path>
              </a:pathLst>
            </a:custGeom>
            <a:ln w="12700" cap="rnd">
              <a:solidFill>
                <a:schemeClr val="bg1"/>
              </a:solidFill>
              <a:prstDash val="solid"/>
              <a:round/>
            </a:ln>
          </p:spPr>
          <p:txBody>
            <a:bodyPr rtlCol="0" anchor="ctr"/>
            <a:lstStyle/>
            <a:p>
              <a:endParaRPr lang="en-US"/>
            </a:p>
          </p:txBody>
        </p:sp>
        <p:sp>
          <p:nvSpPr>
            <p:cNvPr id="53" name="Freeform 357">
              <a:extLst>
                <a:ext uri="{FF2B5EF4-FFF2-40B4-BE49-F238E27FC236}">
                  <a16:creationId xmlns:a16="http://schemas.microsoft.com/office/drawing/2014/main" id="{E6DD44CA-B705-1433-1AFA-6985E551542E}"/>
                </a:ext>
              </a:extLst>
            </p:cNvPr>
            <p:cNvSpPr/>
            <p:nvPr/>
          </p:nvSpPr>
          <p:spPr>
            <a:xfrm>
              <a:off x="1095048" y="2607866"/>
              <a:ext cx="63471" cy="2351"/>
            </a:xfrm>
            <a:custGeom>
              <a:avLst/>
              <a:gdLst>
                <a:gd name="connsiteX0" fmla="*/ 0 w 63471"/>
                <a:gd name="connsiteY0" fmla="*/ 0 h 2351"/>
                <a:gd name="connsiteX1" fmla="*/ 63472 w 63471"/>
                <a:gd name="connsiteY1" fmla="*/ 0 h 2351"/>
              </a:gdLst>
              <a:ahLst/>
              <a:cxnLst>
                <a:cxn ang="0">
                  <a:pos x="connsiteX0" y="connsiteY0"/>
                </a:cxn>
                <a:cxn ang="0">
                  <a:pos x="connsiteX1" y="connsiteY1"/>
                </a:cxn>
              </a:cxnLst>
              <a:rect l="l" t="t" r="r" b="b"/>
              <a:pathLst>
                <a:path w="63471" h="2351">
                  <a:moveTo>
                    <a:pt x="0" y="0"/>
                  </a:moveTo>
                  <a:lnTo>
                    <a:pt x="63472" y="0"/>
                  </a:lnTo>
                </a:path>
              </a:pathLst>
            </a:custGeom>
            <a:ln w="12700" cap="rnd">
              <a:solidFill>
                <a:schemeClr val="bg1"/>
              </a:solidFill>
              <a:prstDash val="solid"/>
              <a:round/>
            </a:ln>
          </p:spPr>
          <p:txBody>
            <a:bodyPr rtlCol="0" anchor="ctr"/>
            <a:lstStyle/>
            <a:p>
              <a:endParaRPr lang="en-US"/>
            </a:p>
          </p:txBody>
        </p:sp>
        <p:sp>
          <p:nvSpPr>
            <p:cNvPr id="54" name="Freeform 358">
              <a:extLst>
                <a:ext uri="{FF2B5EF4-FFF2-40B4-BE49-F238E27FC236}">
                  <a16:creationId xmlns:a16="http://schemas.microsoft.com/office/drawing/2014/main" id="{F54ABF29-2F4D-015A-4630-F53C0DFE6E13}"/>
                </a:ext>
              </a:extLst>
            </p:cNvPr>
            <p:cNvSpPr/>
            <p:nvPr/>
          </p:nvSpPr>
          <p:spPr>
            <a:xfrm>
              <a:off x="862318" y="2882999"/>
              <a:ext cx="296201" cy="116402"/>
            </a:xfrm>
            <a:custGeom>
              <a:avLst/>
              <a:gdLst>
                <a:gd name="connsiteX0" fmla="*/ 0 w 296201"/>
                <a:gd name="connsiteY0" fmla="*/ 0 h 116402"/>
                <a:gd name="connsiteX1" fmla="*/ 0 w 296201"/>
                <a:gd name="connsiteY1" fmla="*/ 116403 h 116402"/>
                <a:gd name="connsiteX2" fmla="*/ 296202 w 296201"/>
                <a:gd name="connsiteY2" fmla="*/ 116403 h 116402"/>
              </a:gdLst>
              <a:ahLst/>
              <a:cxnLst>
                <a:cxn ang="0">
                  <a:pos x="connsiteX0" y="connsiteY0"/>
                </a:cxn>
                <a:cxn ang="0">
                  <a:pos x="connsiteX1" y="connsiteY1"/>
                </a:cxn>
                <a:cxn ang="0">
                  <a:pos x="connsiteX2" y="connsiteY2"/>
                </a:cxn>
              </a:cxnLst>
              <a:rect l="l" t="t" r="r" b="b"/>
              <a:pathLst>
                <a:path w="296201" h="116402">
                  <a:moveTo>
                    <a:pt x="0" y="0"/>
                  </a:moveTo>
                  <a:lnTo>
                    <a:pt x="0" y="116403"/>
                  </a:lnTo>
                  <a:lnTo>
                    <a:pt x="296202" y="116403"/>
                  </a:lnTo>
                </a:path>
              </a:pathLst>
            </a:custGeom>
            <a:noFill/>
            <a:ln w="12700" cap="rnd">
              <a:solidFill>
                <a:schemeClr val="bg1"/>
              </a:solidFill>
              <a:prstDash val="solid"/>
              <a:round/>
            </a:ln>
          </p:spPr>
          <p:txBody>
            <a:bodyPr rtlCol="0" anchor="ctr"/>
            <a:lstStyle/>
            <a:p>
              <a:endParaRPr lang="en-US"/>
            </a:p>
          </p:txBody>
        </p:sp>
        <p:sp>
          <p:nvSpPr>
            <p:cNvPr id="55" name="Freeform 359">
              <a:extLst>
                <a:ext uri="{FF2B5EF4-FFF2-40B4-BE49-F238E27FC236}">
                  <a16:creationId xmlns:a16="http://schemas.microsoft.com/office/drawing/2014/main" id="{AFD571FA-46AC-D6F0-6C4B-84C5EA69B82A}"/>
                </a:ext>
              </a:extLst>
            </p:cNvPr>
            <p:cNvSpPr/>
            <p:nvPr/>
          </p:nvSpPr>
          <p:spPr>
            <a:xfrm>
              <a:off x="901154" y="2881048"/>
              <a:ext cx="218625" cy="77954"/>
            </a:xfrm>
            <a:custGeom>
              <a:avLst/>
              <a:gdLst>
                <a:gd name="connsiteX0" fmla="*/ -110 w 218625"/>
                <a:gd name="connsiteY0" fmla="*/ 77465 h 77954"/>
                <a:gd name="connsiteX1" fmla="*/ 218516 w 218625"/>
                <a:gd name="connsiteY1" fmla="*/ -489 h 77954"/>
              </a:gdLst>
              <a:ahLst/>
              <a:cxnLst>
                <a:cxn ang="0">
                  <a:pos x="connsiteX0" y="connsiteY0"/>
                </a:cxn>
                <a:cxn ang="0">
                  <a:pos x="connsiteX1" y="connsiteY1"/>
                </a:cxn>
              </a:cxnLst>
              <a:rect l="l" t="t" r="r" b="b"/>
              <a:pathLst>
                <a:path w="218625" h="77954">
                  <a:moveTo>
                    <a:pt x="-110" y="77465"/>
                  </a:moveTo>
                  <a:cubicBezTo>
                    <a:pt x="-110" y="77465"/>
                    <a:pt x="137812" y="77959"/>
                    <a:pt x="218516" y="-489"/>
                  </a:cubicBezTo>
                </a:path>
              </a:pathLst>
            </a:custGeom>
            <a:noFill/>
            <a:ln w="12700" cap="rnd">
              <a:solidFill>
                <a:schemeClr val="bg1"/>
              </a:solidFill>
              <a:prstDash val="solid"/>
              <a:round/>
            </a:ln>
          </p:spPr>
          <p:txBody>
            <a:bodyPr rtlCol="0" anchor="ctr"/>
            <a:lstStyle/>
            <a:p>
              <a:endParaRPr lang="en-US"/>
            </a:p>
          </p:txBody>
        </p:sp>
        <p:sp>
          <p:nvSpPr>
            <p:cNvPr id="56" name="Freeform 360">
              <a:extLst>
                <a:ext uri="{FF2B5EF4-FFF2-40B4-BE49-F238E27FC236}">
                  <a16:creationId xmlns:a16="http://schemas.microsoft.com/office/drawing/2014/main" id="{F411B7EB-04F9-621D-34EB-8D4E2350CD91}"/>
                </a:ext>
              </a:extLst>
            </p:cNvPr>
            <p:cNvSpPr/>
            <p:nvPr/>
          </p:nvSpPr>
          <p:spPr>
            <a:xfrm>
              <a:off x="1098598" y="2879355"/>
              <a:ext cx="21086" cy="22786"/>
            </a:xfrm>
            <a:custGeom>
              <a:avLst/>
              <a:gdLst>
                <a:gd name="connsiteX0" fmla="*/ 19394 w 21086"/>
                <a:gd name="connsiteY0" fmla="*/ 22787 h 22786"/>
                <a:gd name="connsiteX1" fmla="*/ 21087 w 21086"/>
                <a:gd name="connsiteY1" fmla="*/ 1693 h 22786"/>
                <a:gd name="connsiteX2" fmla="*/ 0 w 21086"/>
                <a:gd name="connsiteY2" fmla="*/ 0 h 22786"/>
              </a:gdLst>
              <a:ahLst/>
              <a:cxnLst>
                <a:cxn ang="0">
                  <a:pos x="connsiteX0" y="connsiteY0"/>
                </a:cxn>
                <a:cxn ang="0">
                  <a:pos x="connsiteX1" y="connsiteY1"/>
                </a:cxn>
                <a:cxn ang="0">
                  <a:pos x="connsiteX2" y="connsiteY2"/>
                </a:cxn>
              </a:cxnLst>
              <a:rect l="l" t="t" r="r" b="b"/>
              <a:pathLst>
                <a:path w="21086" h="22786">
                  <a:moveTo>
                    <a:pt x="19394" y="22787"/>
                  </a:moveTo>
                  <a:lnTo>
                    <a:pt x="21087" y="1693"/>
                  </a:lnTo>
                  <a:lnTo>
                    <a:pt x="0" y="0"/>
                  </a:lnTo>
                </a:path>
              </a:pathLst>
            </a:custGeom>
            <a:noFill/>
            <a:ln w="12700" cap="rnd">
              <a:solidFill>
                <a:schemeClr val="bg1"/>
              </a:solidFill>
              <a:prstDash val="solid"/>
              <a:round/>
            </a:ln>
          </p:spPr>
          <p:txBody>
            <a:bodyPr rtlCol="0" anchor="ctr"/>
            <a:lstStyle/>
            <a:p>
              <a:endParaRPr lang="en-US"/>
            </a:p>
          </p:txBody>
        </p:sp>
        <p:sp>
          <p:nvSpPr>
            <p:cNvPr id="57" name="Freeform 361">
              <a:extLst>
                <a:ext uri="{FF2B5EF4-FFF2-40B4-BE49-F238E27FC236}">
                  <a16:creationId xmlns:a16="http://schemas.microsoft.com/office/drawing/2014/main" id="{08B1060E-76B5-21D9-6052-6A4F734653FB}"/>
                </a:ext>
              </a:extLst>
            </p:cNvPr>
            <p:cNvSpPr/>
            <p:nvPr/>
          </p:nvSpPr>
          <p:spPr>
            <a:xfrm>
              <a:off x="862318" y="2787761"/>
              <a:ext cx="84629" cy="52910"/>
            </a:xfrm>
            <a:custGeom>
              <a:avLst/>
              <a:gdLst>
                <a:gd name="connsiteX0" fmla="*/ 0 w 84629"/>
                <a:gd name="connsiteY0" fmla="*/ 0 h 52910"/>
                <a:gd name="connsiteX1" fmla="*/ 84629 w 84629"/>
                <a:gd name="connsiteY1" fmla="*/ 0 h 52910"/>
                <a:gd name="connsiteX2" fmla="*/ 84629 w 84629"/>
                <a:gd name="connsiteY2" fmla="*/ 52910 h 52910"/>
                <a:gd name="connsiteX3" fmla="*/ 0 w 84629"/>
                <a:gd name="connsiteY3" fmla="*/ 52910 h 52910"/>
              </a:gdLst>
              <a:ahLst/>
              <a:cxnLst>
                <a:cxn ang="0">
                  <a:pos x="connsiteX0" y="connsiteY0"/>
                </a:cxn>
                <a:cxn ang="0">
                  <a:pos x="connsiteX1" y="connsiteY1"/>
                </a:cxn>
                <a:cxn ang="0">
                  <a:pos x="connsiteX2" y="connsiteY2"/>
                </a:cxn>
                <a:cxn ang="0">
                  <a:pos x="connsiteX3" y="connsiteY3"/>
                </a:cxn>
              </a:cxnLst>
              <a:rect l="l" t="t" r="r" b="b"/>
              <a:pathLst>
                <a:path w="84629" h="52910">
                  <a:moveTo>
                    <a:pt x="0" y="0"/>
                  </a:moveTo>
                  <a:lnTo>
                    <a:pt x="84629" y="0"/>
                  </a:lnTo>
                  <a:lnTo>
                    <a:pt x="84629" y="52910"/>
                  </a:lnTo>
                  <a:lnTo>
                    <a:pt x="0" y="52910"/>
                  </a:lnTo>
                  <a:close/>
                </a:path>
              </a:pathLst>
            </a:custGeom>
            <a:noFill/>
            <a:ln w="12700" cap="rnd">
              <a:solidFill>
                <a:schemeClr val="bg1"/>
              </a:solidFill>
              <a:prstDash val="solid"/>
              <a:round/>
            </a:ln>
          </p:spPr>
          <p:txBody>
            <a:bodyPr rtlCol="0" anchor="ctr"/>
            <a:lstStyle/>
            <a:p>
              <a:endParaRPr lang="en-US"/>
            </a:p>
          </p:txBody>
        </p:sp>
        <p:sp>
          <p:nvSpPr>
            <p:cNvPr id="58" name="Freeform 362">
              <a:extLst>
                <a:ext uri="{FF2B5EF4-FFF2-40B4-BE49-F238E27FC236}">
                  <a16:creationId xmlns:a16="http://schemas.microsoft.com/office/drawing/2014/main" id="{7BF676D8-07DC-A5B2-8926-B41FEA639EF6}"/>
                </a:ext>
              </a:extLst>
            </p:cNvPr>
            <p:cNvSpPr/>
            <p:nvPr/>
          </p:nvSpPr>
          <p:spPr>
            <a:xfrm>
              <a:off x="989262" y="2787761"/>
              <a:ext cx="42314" cy="2351"/>
            </a:xfrm>
            <a:custGeom>
              <a:avLst/>
              <a:gdLst>
                <a:gd name="connsiteX0" fmla="*/ 0 w 42314"/>
                <a:gd name="connsiteY0" fmla="*/ 0 h 2351"/>
                <a:gd name="connsiteX1" fmla="*/ 42315 w 42314"/>
                <a:gd name="connsiteY1" fmla="*/ 0 h 2351"/>
              </a:gdLst>
              <a:ahLst/>
              <a:cxnLst>
                <a:cxn ang="0">
                  <a:pos x="connsiteX0" y="connsiteY0"/>
                </a:cxn>
                <a:cxn ang="0">
                  <a:pos x="connsiteX1" y="connsiteY1"/>
                </a:cxn>
              </a:cxnLst>
              <a:rect l="l" t="t" r="r" b="b"/>
              <a:pathLst>
                <a:path w="42314" h="2351">
                  <a:moveTo>
                    <a:pt x="0" y="0"/>
                  </a:moveTo>
                  <a:lnTo>
                    <a:pt x="42315" y="0"/>
                  </a:lnTo>
                </a:path>
              </a:pathLst>
            </a:custGeom>
            <a:ln w="12700" cap="rnd">
              <a:solidFill>
                <a:schemeClr val="bg1"/>
              </a:solidFill>
              <a:prstDash val="solid"/>
              <a:round/>
            </a:ln>
          </p:spPr>
          <p:txBody>
            <a:bodyPr rtlCol="0" anchor="ctr"/>
            <a:lstStyle/>
            <a:p>
              <a:endParaRPr lang="en-US"/>
            </a:p>
          </p:txBody>
        </p:sp>
        <p:sp>
          <p:nvSpPr>
            <p:cNvPr id="59" name="Freeform 363">
              <a:extLst>
                <a:ext uri="{FF2B5EF4-FFF2-40B4-BE49-F238E27FC236}">
                  <a16:creationId xmlns:a16="http://schemas.microsoft.com/office/drawing/2014/main" id="{1EC2CB9B-3FA6-8E66-0ED1-11D7AD165B4B}"/>
                </a:ext>
              </a:extLst>
            </p:cNvPr>
            <p:cNvSpPr/>
            <p:nvPr/>
          </p:nvSpPr>
          <p:spPr>
            <a:xfrm>
              <a:off x="989262" y="2830089"/>
              <a:ext cx="52893" cy="2351"/>
            </a:xfrm>
            <a:custGeom>
              <a:avLst/>
              <a:gdLst>
                <a:gd name="connsiteX0" fmla="*/ 0 w 52893"/>
                <a:gd name="connsiteY0" fmla="*/ 0 h 2351"/>
                <a:gd name="connsiteX1" fmla="*/ 52893 w 52893"/>
                <a:gd name="connsiteY1" fmla="*/ 0 h 2351"/>
              </a:gdLst>
              <a:ahLst/>
              <a:cxnLst>
                <a:cxn ang="0">
                  <a:pos x="connsiteX0" y="connsiteY0"/>
                </a:cxn>
                <a:cxn ang="0">
                  <a:pos x="connsiteX1" y="connsiteY1"/>
                </a:cxn>
              </a:cxnLst>
              <a:rect l="l" t="t" r="r" b="b"/>
              <a:pathLst>
                <a:path w="52893" h="2351">
                  <a:moveTo>
                    <a:pt x="0" y="0"/>
                  </a:moveTo>
                  <a:lnTo>
                    <a:pt x="52893" y="0"/>
                  </a:lnTo>
                </a:path>
              </a:pathLst>
            </a:custGeom>
            <a:ln w="12700" cap="rnd">
              <a:solidFill>
                <a:schemeClr val="bg1"/>
              </a:solidFill>
              <a:prstDash val="solid"/>
              <a:round/>
            </a:ln>
          </p:spPr>
          <p:txBody>
            <a:bodyPr rtlCol="0" anchor="ctr"/>
            <a:lstStyle/>
            <a:p>
              <a:endParaRPr lang="en-US"/>
            </a:p>
          </p:txBody>
        </p:sp>
        <p:sp>
          <p:nvSpPr>
            <p:cNvPr id="60" name="Freeform 364">
              <a:extLst>
                <a:ext uri="{FF2B5EF4-FFF2-40B4-BE49-F238E27FC236}">
                  <a16:creationId xmlns:a16="http://schemas.microsoft.com/office/drawing/2014/main" id="{80EF6F44-E317-51B2-ACF4-25F980C8989D}"/>
                </a:ext>
              </a:extLst>
            </p:cNvPr>
            <p:cNvSpPr/>
            <p:nvPr/>
          </p:nvSpPr>
          <p:spPr>
            <a:xfrm>
              <a:off x="1078052" y="2692522"/>
              <a:ext cx="148100" cy="148148"/>
            </a:xfrm>
            <a:custGeom>
              <a:avLst/>
              <a:gdLst>
                <a:gd name="connsiteX0" fmla="*/ 148101 w 148100"/>
                <a:gd name="connsiteY0" fmla="*/ 74074 h 148148"/>
                <a:gd name="connsiteX1" fmla="*/ 74051 w 148100"/>
                <a:gd name="connsiteY1" fmla="*/ 148149 h 148148"/>
                <a:gd name="connsiteX2" fmla="*/ 0 w 148100"/>
                <a:gd name="connsiteY2" fmla="*/ 74074 h 148148"/>
                <a:gd name="connsiteX3" fmla="*/ 74051 w 148100"/>
                <a:gd name="connsiteY3" fmla="*/ 0 h 148148"/>
                <a:gd name="connsiteX4" fmla="*/ 148101 w 148100"/>
                <a:gd name="connsiteY4" fmla="*/ 74074 h 14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00" h="148148">
                  <a:moveTo>
                    <a:pt x="148101" y="74074"/>
                  </a:moveTo>
                  <a:cubicBezTo>
                    <a:pt x="148101" y="114985"/>
                    <a:pt x="114947" y="148149"/>
                    <a:pt x="74051" y="148149"/>
                  </a:cubicBezTo>
                  <a:cubicBezTo>
                    <a:pt x="33154" y="148149"/>
                    <a:pt x="0" y="114985"/>
                    <a:pt x="0" y="74074"/>
                  </a:cubicBezTo>
                  <a:cubicBezTo>
                    <a:pt x="0" y="33164"/>
                    <a:pt x="33154" y="0"/>
                    <a:pt x="74051" y="0"/>
                  </a:cubicBezTo>
                  <a:cubicBezTo>
                    <a:pt x="114947" y="0"/>
                    <a:pt x="148101" y="33164"/>
                    <a:pt x="148101" y="74074"/>
                  </a:cubicBezTo>
                  <a:close/>
                </a:path>
              </a:pathLst>
            </a:custGeom>
            <a:noFill/>
            <a:ln w="12700" cap="rnd">
              <a:solidFill>
                <a:schemeClr val="bg1"/>
              </a:solidFill>
              <a:prstDash val="solid"/>
              <a:round/>
            </a:ln>
          </p:spPr>
          <p:txBody>
            <a:bodyPr rtlCol="0" anchor="ctr"/>
            <a:lstStyle/>
            <a:p>
              <a:endParaRPr lang="en-US"/>
            </a:p>
          </p:txBody>
        </p:sp>
        <p:sp>
          <p:nvSpPr>
            <p:cNvPr id="61" name="Freeform 365">
              <a:extLst>
                <a:ext uri="{FF2B5EF4-FFF2-40B4-BE49-F238E27FC236}">
                  <a16:creationId xmlns:a16="http://schemas.microsoft.com/office/drawing/2014/main" id="{9EFD2C70-C14E-CD61-B35F-38198C665DC0}"/>
                </a:ext>
              </a:extLst>
            </p:cNvPr>
            <p:cNvSpPr/>
            <p:nvPr/>
          </p:nvSpPr>
          <p:spPr>
            <a:xfrm>
              <a:off x="1189504" y="2804010"/>
              <a:ext cx="95952" cy="95973"/>
            </a:xfrm>
            <a:custGeom>
              <a:avLst/>
              <a:gdLst>
                <a:gd name="connsiteX0" fmla="*/ 89644 w 95952"/>
                <a:gd name="connsiteY0" fmla="*/ 89294 h 95973"/>
                <a:gd name="connsiteX1" fmla="*/ 89644 w 95952"/>
                <a:gd name="connsiteY1" fmla="*/ 89294 h 95973"/>
                <a:gd name="connsiteX2" fmla="*/ 59742 w 95952"/>
                <a:gd name="connsiteY2" fmla="*/ 89294 h 95973"/>
                <a:gd name="connsiteX3" fmla="*/ -110 w 95952"/>
                <a:gd name="connsiteY3" fmla="*/ 29446 h 95973"/>
                <a:gd name="connsiteX4" fmla="*/ 29816 w 95952"/>
                <a:gd name="connsiteY4" fmla="*/ -489 h 95973"/>
                <a:gd name="connsiteX5" fmla="*/ 89644 w 95952"/>
                <a:gd name="connsiteY5" fmla="*/ 59358 h 95973"/>
                <a:gd name="connsiteX6" fmla="*/ 89649 w 95952"/>
                <a:gd name="connsiteY6" fmla="*/ 89294 h 95973"/>
                <a:gd name="connsiteX7" fmla="*/ 89644 w 95952"/>
                <a:gd name="connsiteY7" fmla="*/ 89294 h 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2" h="95973">
                  <a:moveTo>
                    <a:pt x="89644" y="89294"/>
                  </a:moveTo>
                  <a:lnTo>
                    <a:pt x="89644" y="89294"/>
                  </a:lnTo>
                  <a:cubicBezTo>
                    <a:pt x="81384" y="97548"/>
                    <a:pt x="68003" y="97548"/>
                    <a:pt x="59742" y="89294"/>
                  </a:cubicBezTo>
                  <a:lnTo>
                    <a:pt x="-110" y="29446"/>
                  </a:lnTo>
                  <a:lnTo>
                    <a:pt x="29816" y="-489"/>
                  </a:lnTo>
                  <a:lnTo>
                    <a:pt x="89644" y="59358"/>
                  </a:lnTo>
                  <a:cubicBezTo>
                    <a:pt x="97908" y="67612"/>
                    <a:pt x="97910" y="81016"/>
                    <a:pt x="89649" y="89294"/>
                  </a:cubicBezTo>
                  <a:cubicBezTo>
                    <a:pt x="89647" y="89294"/>
                    <a:pt x="89647" y="89294"/>
                    <a:pt x="89644" y="89294"/>
                  </a:cubicBezTo>
                  <a:close/>
                </a:path>
              </a:pathLst>
            </a:custGeom>
            <a:noFill/>
            <a:ln w="12700" cap="rnd">
              <a:solidFill>
                <a:schemeClr val="bg1"/>
              </a:solidFill>
              <a:prstDash val="solid"/>
              <a:round/>
            </a:ln>
          </p:spPr>
          <p:txBody>
            <a:bodyPr rtlCol="0" anchor="ctr"/>
            <a:lstStyle/>
            <a:p>
              <a:endParaRPr lang="en-US"/>
            </a:p>
          </p:txBody>
        </p:sp>
        <p:sp>
          <p:nvSpPr>
            <p:cNvPr id="62" name="Freeform 366">
              <a:extLst>
                <a:ext uri="{FF2B5EF4-FFF2-40B4-BE49-F238E27FC236}">
                  <a16:creationId xmlns:a16="http://schemas.microsoft.com/office/drawing/2014/main" id="{642B0741-37FD-52D2-1DF4-ED913EF8D85F}"/>
                </a:ext>
              </a:extLst>
            </p:cNvPr>
            <p:cNvSpPr/>
            <p:nvPr/>
          </p:nvSpPr>
          <p:spPr>
            <a:xfrm>
              <a:off x="1095048" y="2650194"/>
              <a:ext cx="63471" cy="2351"/>
            </a:xfrm>
            <a:custGeom>
              <a:avLst/>
              <a:gdLst>
                <a:gd name="connsiteX0" fmla="*/ 0 w 63471"/>
                <a:gd name="connsiteY0" fmla="*/ 0 h 2351"/>
                <a:gd name="connsiteX1" fmla="*/ 63472 w 63471"/>
                <a:gd name="connsiteY1" fmla="*/ 0 h 2351"/>
              </a:gdLst>
              <a:ahLst/>
              <a:cxnLst>
                <a:cxn ang="0">
                  <a:pos x="connsiteX0" y="connsiteY0"/>
                </a:cxn>
                <a:cxn ang="0">
                  <a:pos x="connsiteX1" y="connsiteY1"/>
                </a:cxn>
              </a:cxnLst>
              <a:rect l="l" t="t" r="r" b="b"/>
              <a:pathLst>
                <a:path w="63471" h="2351">
                  <a:moveTo>
                    <a:pt x="0" y="0"/>
                  </a:moveTo>
                  <a:lnTo>
                    <a:pt x="63472" y="0"/>
                  </a:lnTo>
                </a:path>
              </a:pathLst>
            </a:custGeom>
            <a:ln w="12700" cap="rnd">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0347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66B093-853F-324E-9837-DC02A0ECA0B2}"/>
              </a:ext>
            </a:extLst>
          </p:cNvPr>
          <p:cNvSpPr>
            <a:spLocks noGrp="1"/>
          </p:cNvSpPr>
          <p:nvPr>
            <p:ph type="sldNum" sz="quarter" idx="12"/>
          </p:nvPr>
        </p:nvSpPr>
        <p:spPr/>
        <p:txBody>
          <a:bodyPr/>
          <a:lstStyle/>
          <a:p>
            <a:fld id="{81F9FD3F-936D-8F4E-8387-6B4EAC3545DC}" type="slidenum">
              <a:rPr lang="en-US" smtClean="0"/>
              <a:pPr/>
              <a:t>29</a:t>
            </a:fld>
            <a:endParaRPr lang="en-US"/>
          </a:p>
        </p:txBody>
      </p:sp>
      <p:sp>
        <p:nvSpPr>
          <p:cNvPr id="11" name="Title 10">
            <a:extLst>
              <a:ext uri="{FF2B5EF4-FFF2-40B4-BE49-F238E27FC236}">
                <a16:creationId xmlns:a16="http://schemas.microsoft.com/office/drawing/2014/main" id="{A4CF0FD4-572C-5340-B999-47A773719C87}"/>
              </a:ext>
            </a:extLst>
          </p:cNvPr>
          <p:cNvSpPr>
            <a:spLocks noGrp="1"/>
          </p:cNvSpPr>
          <p:nvPr>
            <p:ph type="title"/>
          </p:nvPr>
        </p:nvSpPr>
        <p:spPr>
          <a:xfrm>
            <a:off x="578051" y="1042381"/>
            <a:ext cx="3748851" cy="483073"/>
          </a:xfrm>
        </p:spPr>
        <p:txBody>
          <a:bodyPr/>
          <a:lstStyle/>
          <a:p>
            <a:pPr algn="ctr"/>
            <a:r>
              <a:rPr lang="en-US" dirty="0"/>
              <a:t>Data Request</a:t>
            </a:r>
          </a:p>
        </p:txBody>
      </p:sp>
      <p:sp>
        <p:nvSpPr>
          <p:cNvPr id="13" name="Text Placeholder 12">
            <a:extLst>
              <a:ext uri="{FF2B5EF4-FFF2-40B4-BE49-F238E27FC236}">
                <a16:creationId xmlns:a16="http://schemas.microsoft.com/office/drawing/2014/main" id="{24D48A88-989F-1644-835D-199C87A24D2D}"/>
              </a:ext>
            </a:extLst>
          </p:cNvPr>
          <p:cNvSpPr>
            <a:spLocks noGrp="1"/>
          </p:cNvSpPr>
          <p:nvPr>
            <p:ph type="body" sz="quarter" idx="57"/>
          </p:nvPr>
        </p:nvSpPr>
        <p:spPr>
          <a:xfrm>
            <a:off x="5330022" y="983501"/>
            <a:ext cx="6009463" cy="600832"/>
          </a:xfrm>
        </p:spPr>
        <p:txBody>
          <a:bodyPr/>
          <a:lstStyle/>
          <a:p>
            <a:pPr marL="342900" indent="-342900">
              <a:buFont typeface="Arial" panose="020B0604020202020204" pitchFamily="34" charset="0"/>
              <a:buChar char="•"/>
            </a:pPr>
            <a:r>
              <a:rPr lang="en-US" sz="2400" dirty="0"/>
              <a:t>Any un-published data to support the model</a:t>
            </a:r>
          </a:p>
        </p:txBody>
      </p:sp>
      <p:sp>
        <p:nvSpPr>
          <p:cNvPr id="12" name="Text Placeholder 11">
            <a:extLst>
              <a:ext uri="{FF2B5EF4-FFF2-40B4-BE49-F238E27FC236}">
                <a16:creationId xmlns:a16="http://schemas.microsoft.com/office/drawing/2014/main" id="{FAF738B3-86F1-3148-A6D5-2BEA1A4A5C8F}"/>
              </a:ext>
            </a:extLst>
          </p:cNvPr>
          <p:cNvSpPr>
            <a:spLocks noGrp="1"/>
          </p:cNvSpPr>
          <p:nvPr>
            <p:ph type="body" sz="quarter" idx="52"/>
          </p:nvPr>
        </p:nvSpPr>
        <p:spPr>
          <a:xfrm>
            <a:off x="5880712" y="1831512"/>
            <a:ext cx="6009462" cy="4402787"/>
          </a:xfrm>
        </p:spPr>
        <p:txBody>
          <a:bodyPr/>
          <a:lstStyle/>
          <a:p>
            <a:pPr marL="171450" indent="-171450">
              <a:buFont typeface="Arial" panose="020B0604020202020204" pitchFamily="34" charset="0"/>
              <a:buChar char="•"/>
            </a:pPr>
            <a:r>
              <a:rPr lang="en-US" sz="2000" dirty="0"/>
              <a:t>Geophysical logs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Pump Tests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Water Levels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Interpreted Properties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Structural Picks</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Production Information</a:t>
            </a:r>
          </a:p>
        </p:txBody>
      </p:sp>
      <p:pic>
        <p:nvPicPr>
          <p:cNvPr id="2" name="Picture 1">
            <a:extLst>
              <a:ext uri="{FF2B5EF4-FFF2-40B4-BE49-F238E27FC236}">
                <a16:creationId xmlns:a16="http://schemas.microsoft.com/office/drawing/2014/main" id="{6C60AEFF-7267-4038-8F1E-145F10416894}"/>
              </a:ext>
            </a:extLst>
          </p:cNvPr>
          <p:cNvPicPr>
            <a:picLocks noChangeAspect="1"/>
          </p:cNvPicPr>
          <p:nvPr/>
        </p:nvPicPr>
        <p:blipFill>
          <a:blip r:embed="rId2"/>
          <a:srcRect/>
          <a:stretch/>
        </p:blipFill>
        <p:spPr>
          <a:xfrm>
            <a:off x="10615949" y="6481478"/>
            <a:ext cx="1447073" cy="164296"/>
          </a:xfrm>
          <a:prstGeom prst="rect">
            <a:avLst/>
          </a:prstGeom>
        </p:spPr>
      </p:pic>
      <p:pic>
        <p:nvPicPr>
          <p:cNvPr id="4" name="Picture Placeholder 66" descr="A picture containing night sky&#10;&#10;Description automatically generated">
            <a:extLst>
              <a:ext uri="{FF2B5EF4-FFF2-40B4-BE49-F238E27FC236}">
                <a16:creationId xmlns:a16="http://schemas.microsoft.com/office/drawing/2014/main" id="{1C45751D-45E4-8846-88D0-92FF83462F84}"/>
              </a:ext>
            </a:extLst>
          </p:cNvPr>
          <p:cNvPicPr>
            <a:picLocks noChangeAspect="1"/>
          </p:cNvPicPr>
          <p:nvPr/>
        </p:nvPicPr>
        <p:blipFill>
          <a:blip r:embed="rId3"/>
          <a:srcRect t="4136" b="4136"/>
          <a:stretch>
            <a:fillRect/>
          </a:stretch>
        </p:blipFill>
        <p:spPr>
          <a:xfrm>
            <a:off x="301826" y="2417763"/>
            <a:ext cx="1489075" cy="1722438"/>
          </a:xfrm>
          <a:prstGeom prst="rect">
            <a:avLst/>
          </a:prstGeom>
        </p:spPr>
      </p:pic>
      <p:pic>
        <p:nvPicPr>
          <p:cNvPr id="5" name="Picture Placeholder 68" descr="A person sitting on a bench using a computer&#10;&#10;Description automatically generated with medium confidence">
            <a:extLst>
              <a:ext uri="{FF2B5EF4-FFF2-40B4-BE49-F238E27FC236}">
                <a16:creationId xmlns:a16="http://schemas.microsoft.com/office/drawing/2014/main" id="{FFB7E8A5-7044-0DE3-C8C8-03426CAEAC9C}"/>
              </a:ext>
            </a:extLst>
          </p:cNvPr>
          <p:cNvPicPr>
            <a:picLocks noChangeAspect="1"/>
          </p:cNvPicPr>
          <p:nvPr/>
        </p:nvPicPr>
        <p:blipFill>
          <a:blip r:embed="rId4"/>
          <a:srcRect t="10524" b="10524"/>
          <a:stretch>
            <a:fillRect/>
          </a:stretch>
        </p:blipFill>
        <p:spPr>
          <a:xfrm>
            <a:off x="301826" y="4225924"/>
            <a:ext cx="4174924" cy="2197443"/>
          </a:xfrm>
          <a:prstGeom prst="rect">
            <a:avLst/>
          </a:prstGeom>
        </p:spPr>
      </p:pic>
      <p:pic>
        <p:nvPicPr>
          <p:cNvPr id="6" name="Picture Placeholder 25">
            <a:extLst>
              <a:ext uri="{FF2B5EF4-FFF2-40B4-BE49-F238E27FC236}">
                <a16:creationId xmlns:a16="http://schemas.microsoft.com/office/drawing/2014/main" id="{25E19A74-2002-3891-3B6D-BE89DEA57157}"/>
              </a:ext>
            </a:extLst>
          </p:cNvPr>
          <p:cNvPicPr>
            <a:picLocks noChangeAspect="1"/>
          </p:cNvPicPr>
          <p:nvPr/>
        </p:nvPicPr>
        <p:blipFill rotWithShape="1">
          <a:blip r:embed="rId5"/>
          <a:srcRect t="4717" r="22497" b="4717"/>
          <a:stretch/>
        </p:blipFill>
        <p:spPr>
          <a:xfrm>
            <a:off x="1859780" y="2417762"/>
            <a:ext cx="2616970" cy="1722438"/>
          </a:xfrm>
          <a:prstGeom prst="rect">
            <a:avLst/>
          </a:prstGeom>
          <a:solidFill>
            <a:schemeClr val="accent1"/>
          </a:solidFill>
        </p:spPr>
      </p:pic>
    </p:spTree>
    <p:extLst>
      <p:ext uri="{BB962C8B-B14F-4D97-AF65-F5344CB8AC3E}">
        <p14:creationId xmlns:p14="http://schemas.microsoft.com/office/powerpoint/2010/main" val="25841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365125"/>
            <a:ext cx="11557687" cy="862313"/>
          </a:xfrm>
        </p:spPr>
        <p:txBody>
          <a:bodyPr/>
          <a:lstStyle/>
          <a:p>
            <a:r>
              <a:rPr lang="en-US" dirty="0"/>
              <a:t>Study Objectives</a:t>
            </a:r>
          </a:p>
        </p:txBody>
      </p:sp>
      <p:sp>
        <p:nvSpPr>
          <p:cNvPr id="3" name="TextBox 2">
            <a:extLst>
              <a:ext uri="{FF2B5EF4-FFF2-40B4-BE49-F238E27FC236}">
                <a16:creationId xmlns:a16="http://schemas.microsoft.com/office/drawing/2014/main" id="{B4C7CC23-250D-26E9-DBF5-C887CA53B456}"/>
              </a:ext>
            </a:extLst>
          </p:cNvPr>
          <p:cNvSpPr txBox="1"/>
          <p:nvPr/>
        </p:nvSpPr>
        <p:spPr>
          <a:xfrm>
            <a:off x="506027" y="1376039"/>
            <a:ext cx="11185864" cy="4401205"/>
          </a:xfrm>
          <a:prstGeom prst="rect">
            <a:avLst/>
          </a:prstGeom>
          <a:noFill/>
        </p:spPr>
        <p:txBody>
          <a:bodyPr wrap="square" rtlCol="0">
            <a:spAutoFit/>
          </a:bodyPr>
          <a:lstStyle/>
          <a:p>
            <a:pPr marL="342900" indent="-342900">
              <a:buFont typeface="+mj-lt"/>
              <a:buAutoNum type="arabicPeriod"/>
            </a:pPr>
            <a:r>
              <a:rPr lang="en-US" sz="2800" dirty="0">
                <a:solidFill>
                  <a:schemeClr val="bg1"/>
                </a:solidFill>
              </a:rPr>
              <a:t>Improve conceptual understanding of the Cross Timbers Aquifer and its future</a:t>
            </a:r>
          </a:p>
          <a:p>
            <a:pPr marL="342900" indent="-342900">
              <a:buFont typeface="+mj-lt"/>
              <a:buAutoNum type="arabicPeriod"/>
            </a:pPr>
            <a:endParaRPr lang="en-US" sz="2800" dirty="0">
              <a:solidFill>
                <a:schemeClr val="bg1"/>
              </a:solidFill>
            </a:endParaRPr>
          </a:p>
          <a:p>
            <a:pPr marL="342900" indent="-342900">
              <a:buFont typeface="+mj-lt"/>
              <a:buAutoNum type="arabicPeriod"/>
            </a:pPr>
            <a:endParaRPr lang="en-US" sz="2800" dirty="0">
              <a:solidFill>
                <a:schemeClr val="bg1"/>
              </a:solidFill>
            </a:endParaRPr>
          </a:p>
          <a:p>
            <a:pPr marL="342900" indent="-342900">
              <a:buFont typeface="+mj-lt"/>
              <a:buAutoNum type="arabicPeriod"/>
            </a:pPr>
            <a:r>
              <a:rPr lang="en-US" sz="2800" dirty="0">
                <a:solidFill>
                  <a:schemeClr val="bg1"/>
                </a:solidFill>
              </a:rPr>
              <a:t>Provide tool for assessing desired future condition of the aquifer (DFC)/modeled available groundwater (MAG)</a:t>
            </a:r>
          </a:p>
          <a:p>
            <a:pPr marL="342900" indent="-342900">
              <a:buFont typeface="+mj-lt"/>
              <a:buAutoNum type="arabicPeriod"/>
            </a:pPr>
            <a:endParaRPr lang="en-US" sz="2800" dirty="0">
              <a:solidFill>
                <a:schemeClr val="bg1"/>
              </a:solidFill>
            </a:endParaRPr>
          </a:p>
          <a:p>
            <a:pPr marL="342900" indent="-342900">
              <a:buFont typeface="+mj-lt"/>
              <a:buAutoNum type="arabicPeriod"/>
            </a:pPr>
            <a:endParaRPr lang="en-US" sz="2800" dirty="0">
              <a:solidFill>
                <a:schemeClr val="bg1"/>
              </a:solidFill>
            </a:endParaRPr>
          </a:p>
          <a:p>
            <a:pPr marL="342900" indent="-342900">
              <a:buFont typeface="+mj-lt"/>
              <a:buAutoNum type="arabicPeriod"/>
            </a:pPr>
            <a:r>
              <a:rPr lang="en-US" sz="2800" dirty="0">
                <a:solidFill>
                  <a:schemeClr val="bg1"/>
                </a:solidFill>
              </a:rPr>
              <a:t>Create a numerical model which can be used for water planning by both public and private entities </a:t>
            </a:r>
          </a:p>
        </p:txBody>
      </p:sp>
    </p:spTree>
    <p:extLst>
      <p:ext uri="{BB962C8B-B14F-4D97-AF65-F5344CB8AC3E}">
        <p14:creationId xmlns:p14="http://schemas.microsoft.com/office/powerpoint/2010/main" val="252843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C2064F6-CC11-1245-B86D-21D3BACBCD51}"/>
              </a:ext>
            </a:extLst>
          </p:cNvPr>
          <p:cNvSpPr>
            <a:spLocks noGrp="1"/>
          </p:cNvSpPr>
          <p:nvPr>
            <p:ph type="title"/>
          </p:nvPr>
        </p:nvSpPr>
        <p:spPr/>
        <p:txBody>
          <a:bodyPr/>
          <a:lstStyle/>
          <a:p>
            <a:r>
              <a:rPr lang="en-US" dirty="0"/>
              <a:t>Project Timeline</a:t>
            </a:r>
          </a:p>
        </p:txBody>
      </p:sp>
      <p:sp>
        <p:nvSpPr>
          <p:cNvPr id="23" name="Slide Number Placeholder 22">
            <a:extLst>
              <a:ext uri="{FF2B5EF4-FFF2-40B4-BE49-F238E27FC236}">
                <a16:creationId xmlns:a16="http://schemas.microsoft.com/office/drawing/2014/main" id="{49EA60F2-328B-0E4E-9D13-23A6932A2C1E}"/>
              </a:ext>
            </a:extLst>
          </p:cNvPr>
          <p:cNvSpPr>
            <a:spLocks noGrp="1"/>
          </p:cNvSpPr>
          <p:nvPr>
            <p:ph type="sldNum" sz="quarter" idx="12"/>
          </p:nvPr>
        </p:nvSpPr>
        <p:spPr/>
        <p:txBody>
          <a:bodyPr/>
          <a:lstStyle/>
          <a:p>
            <a:fld id="{81F9FD3F-936D-8F4E-8387-6B4EAC3545DC}" type="slidenum">
              <a:rPr lang="en-US" smtClean="0"/>
              <a:t>30</a:t>
            </a:fld>
            <a:endParaRPr lang="en-US"/>
          </a:p>
        </p:txBody>
      </p:sp>
      <p:graphicFrame>
        <p:nvGraphicFramePr>
          <p:cNvPr id="2" name="Table 1">
            <a:extLst>
              <a:ext uri="{FF2B5EF4-FFF2-40B4-BE49-F238E27FC236}">
                <a16:creationId xmlns:a16="http://schemas.microsoft.com/office/drawing/2014/main" id="{0BDD65A8-E65D-DF4D-8D13-ECDCD4B1330A}"/>
              </a:ext>
            </a:extLst>
          </p:cNvPr>
          <p:cNvGraphicFramePr>
            <a:graphicFrameLocks noGrp="1"/>
          </p:cNvGraphicFramePr>
          <p:nvPr>
            <p:extLst>
              <p:ext uri="{D42A27DB-BD31-4B8C-83A1-F6EECF244321}">
                <p14:modId xmlns:p14="http://schemas.microsoft.com/office/powerpoint/2010/main" val="2164679118"/>
              </p:ext>
            </p:extLst>
          </p:nvPr>
        </p:nvGraphicFramePr>
        <p:xfrm>
          <a:off x="1082829" y="1884098"/>
          <a:ext cx="9388543" cy="3995955"/>
        </p:xfrm>
        <a:graphic>
          <a:graphicData uri="http://schemas.openxmlformats.org/drawingml/2006/table">
            <a:tbl>
              <a:tblPr/>
              <a:tblGrid>
                <a:gridCol w="2900527">
                  <a:extLst>
                    <a:ext uri="{9D8B030D-6E8A-4147-A177-3AD203B41FA5}">
                      <a16:colId xmlns:a16="http://schemas.microsoft.com/office/drawing/2014/main" val="2427191736"/>
                    </a:ext>
                  </a:extLst>
                </a:gridCol>
                <a:gridCol w="381648">
                  <a:extLst>
                    <a:ext uri="{9D8B030D-6E8A-4147-A177-3AD203B41FA5}">
                      <a16:colId xmlns:a16="http://schemas.microsoft.com/office/drawing/2014/main" val="3945571589"/>
                    </a:ext>
                  </a:extLst>
                </a:gridCol>
                <a:gridCol w="381648">
                  <a:extLst>
                    <a:ext uri="{9D8B030D-6E8A-4147-A177-3AD203B41FA5}">
                      <a16:colId xmlns:a16="http://schemas.microsoft.com/office/drawing/2014/main" val="1802503822"/>
                    </a:ext>
                  </a:extLst>
                </a:gridCol>
                <a:gridCol w="381648">
                  <a:extLst>
                    <a:ext uri="{9D8B030D-6E8A-4147-A177-3AD203B41FA5}">
                      <a16:colId xmlns:a16="http://schemas.microsoft.com/office/drawing/2014/main" val="3226058503"/>
                    </a:ext>
                  </a:extLst>
                </a:gridCol>
                <a:gridCol w="381648">
                  <a:extLst>
                    <a:ext uri="{9D8B030D-6E8A-4147-A177-3AD203B41FA5}">
                      <a16:colId xmlns:a16="http://schemas.microsoft.com/office/drawing/2014/main" val="854149856"/>
                    </a:ext>
                  </a:extLst>
                </a:gridCol>
                <a:gridCol w="381648">
                  <a:extLst>
                    <a:ext uri="{9D8B030D-6E8A-4147-A177-3AD203B41FA5}">
                      <a16:colId xmlns:a16="http://schemas.microsoft.com/office/drawing/2014/main" val="3408377596"/>
                    </a:ext>
                  </a:extLst>
                </a:gridCol>
                <a:gridCol w="381648">
                  <a:extLst>
                    <a:ext uri="{9D8B030D-6E8A-4147-A177-3AD203B41FA5}">
                      <a16:colId xmlns:a16="http://schemas.microsoft.com/office/drawing/2014/main" val="3848445143"/>
                    </a:ext>
                  </a:extLst>
                </a:gridCol>
                <a:gridCol w="381648">
                  <a:extLst>
                    <a:ext uri="{9D8B030D-6E8A-4147-A177-3AD203B41FA5}">
                      <a16:colId xmlns:a16="http://schemas.microsoft.com/office/drawing/2014/main" val="4264494561"/>
                    </a:ext>
                  </a:extLst>
                </a:gridCol>
                <a:gridCol w="381648">
                  <a:extLst>
                    <a:ext uri="{9D8B030D-6E8A-4147-A177-3AD203B41FA5}">
                      <a16:colId xmlns:a16="http://schemas.microsoft.com/office/drawing/2014/main" val="3849403811"/>
                    </a:ext>
                  </a:extLst>
                </a:gridCol>
                <a:gridCol w="381648">
                  <a:extLst>
                    <a:ext uri="{9D8B030D-6E8A-4147-A177-3AD203B41FA5}">
                      <a16:colId xmlns:a16="http://schemas.microsoft.com/office/drawing/2014/main" val="1451703292"/>
                    </a:ext>
                  </a:extLst>
                </a:gridCol>
                <a:gridCol w="381648">
                  <a:extLst>
                    <a:ext uri="{9D8B030D-6E8A-4147-A177-3AD203B41FA5}">
                      <a16:colId xmlns:a16="http://schemas.microsoft.com/office/drawing/2014/main" val="2153916596"/>
                    </a:ext>
                  </a:extLst>
                </a:gridCol>
                <a:gridCol w="381648">
                  <a:extLst>
                    <a:ext uri="{9D8B030D-6E8A-4147-A177-3AD203B41FA5}">
                      <a16:colId xmlns:a16="http://schemas.microsoft.com/office/drawing/2014/main" val="1113761208"/>
                    </a:ext>
                  </a:extLst>
                </a:gridCol>
                <a:gridCol w="381648">
                  <a:extLst>
                    <a:ext uri="{9D8B030D-6E8A-4147-A177-3AD203B41FA5}">
                      <a16:colId xmlns:a16="http://schemas.microsoft.com/office/drawing/2014/main" val="2044174500"/>
                    </a:ext>
                  </a:extLst>
                </a:gridCol>
                <a:gridCol w="381648">
                  <a:extLst>
                    <a:ext uri="{9D8B030D-6E8A-4147-A177-3AD203B41FA5}">
                      <a16:colId xmlns:a16="http://schemas.microsoft.com/office/drawing/2014/main" val="2206219805"/>
                    </a:ext>
                  </a:extLst>
                </a:gridCol>
                <a:gridCol w="381648">
                  <a:extLst>
                    <a:ext uri="{9D8B030D-6E8A-4147-A177-3AD203B41FA5}">
                      <a16:colId xmlns:a16="http://schemas.microsoft.com/office/drawing/2014/main" val="1864085567"/>
                    </a:ext>
                  </a:extLst>
                </a:gridCol>
                <a:gridCol w="381648">
                  <a:extLst>
                    <a:ext uri="{9D8B030D-6E8A-4147-A177-3AD203B41FA5}">
                      <a16:colId xmlns:a16="http://schemas.microsoft.com/office/drawing/2014/main" val="3603428865"/>
                    </a:ext>
                  </a:extLst>
                </a:gridCol>
                <a:gridCol w="381648">
                  <a:extLst>
                    <a:ext uri="{9D8B030D-6E8A-4147-A177-3AD203B41FA5}">
                      <a16:colId xmlns:a16="http://schemas.microsoft.com/office/drawing/2014/main" val="4107484752"/>
                    </a:ext>
                  </a:extLst>
                </a:gridCol>
                <a:gridCol w="381648">
                  <a:extLst>
                    <a:ext uri="{9D8B030D-6E8A-4147-A177-3AD203B41FA5}">
                      <a16:colId xmlns:a16="http://schemas.microsoft.com/office/drawing/2014/main" val="1628688392"/>
                    </a:ext>
                  </a:extLst>
                </a:gridCol>
              </a:tblGrid>
              <a:tr h="947529">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Jan-23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Feb-23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Mar-23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Apr-23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May-23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Jun-23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Jul-23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Aug-23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Sep-23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Oct-23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Nov-23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Dec-23</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Jan-24</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Feb-24</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Mar-24</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Apr-24</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May-24</a:t>
                      </a:r>
                    </a:p>
                  </a:txBody>
                  <a:tcPr marL="9525" marR="9525" marT="9525"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8295034"/>
                  </a:ext>
                </a:extLst>
              </a:tr>
              <a:tr h="541446">
                <a:tc>
                  <a:txBody>
                    <a:bodyPr/>
                    <a:lstStyle/>
                    <a:p>
                      <a:pPr algn="l" fontAlgn="ctr"/>
                      <a:r>
                        <a:rPr lang="en-US" sz="1800" b="1" i="0" u="none" strike="noStrike" dirty="0">
                          <a:solidFill>
                            <a:srgbClr val="000000"/>
                          </a:solidFill>
                          <a:effectLst/>
                          <a:latin typeface="Calibri" panose="020F0502020204030204" pitchFamily="34" charset="0"/>
                        </a:rPr>
                        <a:t>Task 1</a:t>
                      </a:r>
                      <a:r>
                        <a:rPr lang="en-US" sz="1800" b="0" i="0" u="none" strike="noStrike" dirty="0">
                          <a:solidFill>
                            <a:srgbClr val="000000"/>
                          </a:solidFill>
                          <a:effectLst/>
                          <a:latin typeface="Calibri" panose="020F0502020204030204" pitchFamily="34" charset="0"/>
                        </a:rPr>
                        <a:t>: Experiment with model setup and test parameters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5610787"/>
                  </a:ext>
                </a:extLst>
              </a:tr>
              <a:tr h="793609">
                <a:tc>
                  <a:txBody>
                    <a:bodyPr/>
                    <a:lstStyle/>
                    <a:p>
                      <a:pPr algn="l" fontAlgn="ctr"/>
                      <a:r>
                        <a:rPr lang="en-US" sz="1800" b="1" i="0" u="none" strike="noStrike" dirty="0">
                          <a:solidFill>
                            <a:srgbClr val="000000"/>
                          </a:solidFill>
                          <a:effectLst/>
                          <a:latin typeface="Calibri" panose="020F0502020204030204" pitchFamily="34" charset="0"/>
                        </a:rPr>
                        <a:t>Task 2</a:t>
                      </a:r>
                      <a:r>
                        <a:rPr lang="en-US" sz="1800" b="0" i="0" u="none" strike="noStrike" dirty="0">
                          <a:solidFill>
                            <a:srgbClr val="000000"/>
                          </a:solidFill>
                          <a:effectLst/>
                          <a:latin typeface="Calibri" panose="020F0502020204030204" pitchFamily="34" charset="0"/>
                        </a:rPr>
                        <a:t>: Evaluate model ensembles, critical thinking/review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252599"/>
                  </a:ext>
                </a:extLst>
              </a:tr>
              <a:tr h="541446">
                <a:tc>
                  <a:txBody>
                    <a:bodyPr/>
                    <a:lstStyle/>
                    <a:p>
                      <a:pPr algn="l" fontAlgn="ctr"/>
                      <a:r>
                        <a:rPr lang="en-US" sz="1800" b="1" i="0" u="none" strike="noStrike" dirty="0">
                          <a:solidFill>
                            <a:srgbClr val="000000"/>
                          </a:solidFill>
                          <a:effectLst/>
                          <a:latin typeface="Calibri" panose="020F0502020204030204" pitchFamily="34" charset="0"/>
                        </a:rPr>
                        <a:t>Task 3</a:t>
                      </a:r>
                      <a:r>
                        <a:rPr lang="en-US" sz="1800" b="0" i="0" u="none" strike="noStrike" dirty="0">
                          <a:solidFill>
                            <a:srgbClr val="000000"/>
                          </a:solidFill>
                          <a:effectLst/>
                          <a:latin typeface="Calibri" panose="020F0502020204030204" pitchFamily="34" charset="0"/>
                        </a:rPr>
                        <a:t>: Predictive simulations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20346"/>
                  </a:ext>
                </a:extLst>
              </a:tr>
              <a:tr h="541446">
                <a:tc>
                  <a:txBody>
                    <a:bodyPr/>
                    <a:lstStyle/>
                    <a:p>
                      <a:pPr algn="l" fontAlgn="ctr"/>
                      <a:r>
                        <a:rPr lang="en-US" sz="1800" b="1" i="0" u="none" strike="noStrike" dirty="0">
                          <a:solidFill>
                            <a:srgbClr val="000000"/>
                          </a:solidFill>
                          <a:effectLst/>
                          <a:latin typeface="Calibri" panose="020F0502020204030204" pitchFamily="34" charset="0"/>
                        </a:rPr>
                        <a:t>Task 4</a:t>
                      </a:r>
                      <a:r>
                        <a:rPr lang="en-US" sz="1800" b="0" i="0" u="none" strike="noStrike" dirty="0">
                          <a:solidFill>
                            <a:srgbClr val="000000"/>
                          </a:solidFill>
                          <a:effectLst/>
                          <a:latin typeface="Calibri" panose="020F0502020204030204" pitchFamily="34" charset="0"/>
                        </a:rPr>
                        <a:t>: Documentation, knowledge transfer/training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3415243251"/>
                  </a:ext>
                </a:extLst>
              </a:tr>
              <a:tr h="0">
                <a:tc>
                  <a:txBody>
                    <a:bodyPr/>
                    <a:lstStyle/>
                    <a:p>
                      <a:pPr algn="l" fontAlgn="ctr"/>
                      <a:r>
                        <a:rPr lang="en-US" sz="1800" b="1" i="0" u="none" strike="noStrike" dirty="0">
                          <a:solidFill>
                            <a:srgbClr val="000000"/>
                          </a:solidFill>
                          <a:effectLst/>
                          <a:latin typeface="Calibri" panose="020F0502020204030204" pitchFamily="34" charset="0"/>
                        </a:rPr>
                        <a:t>Task 5</a:t>
                      </a:r>
                      <a:r>
                        <a:rPr lang="en-US" sz="1800" b="0" i="0" u="none" strike="noStrike" dirty="0">
                          <a:solidFill>
                            <a:srgbClr val="000000"/>
                          </a:solidFill>
                          <a:effectLst/>
                          <a:latin typeface="Calibri" panose="020F0502020204030204" pitchFamily="34" charset="0"/>
                        </a:rPr>
                        <a:t>: Meetings with preparation and travel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874497685"/>
                  </a:ext>
                </a:extLst>
              </a:tr>
            </a:tbl>
          </a:graphicData>
        </a:graphic>
      </p:graphicFrame>
    </p:spTree>
    <p:extLst>
      <p:ext uri="{BB962C8B-B14F-4D97-AF65-F5344CB8AC3E}">
        <p14:creationId xmlns:p14="http://schemas.microsoft.com/office/powerpoint/2010/main" val="246725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6A4-4C0E-64B4-CD46-FC6566A34646}"/>
              </a:ext>
            </a:extLst>
          </p:cNvPr>
          <p:cNvSpPr>
            <a:spLocks noGrp="1"/>
          </p:cNvSpPr>
          <p:nvPr>
            <p:ph type="title"/>
          </p:nvPr>
        </p:nvSpPr>
        <p:spPr/>
        <p:txBody>
          <a:bodyPr/>
          <a:lstStyle/>
          <a:p>
            <a:pPr algn="ctr"/>
            <a:r>
              <a:rPr lang="en-US" dirty="0"/>
              <a:t>Contact Information</a:t>
            </a:r>
          </a:p>
        </p:txBody>
      </p:sp>
      <p:sp>
        <p:nvSpPr>
          <p:cNvPr id="3" name="Content Placeholder 2">
            <a:extLst>
              <a:ext uri="{FF2B5EF4-FFF2-40B4-BE49-F238E27FC236}">
                <a16:creationId xmlns:a16="http://schemas.microsoft.com/office/drawing/2014/main" id="{3A070A5B-FBB0-39AF-2A26-F83669C897AE}"/>
              </a:ext>
            </a:extLst>
          </p:cNvPr>
          <p:cNvSpPr txBox="1">
            <a:spLocks/>
          </p:cNvSpPr>
          <p:nvPr/>
        </p:nvSpPr>
        <p:spPr>
          <a:xfrm>
            <a:off x="1524000" y="1514475"/>
            <a:ext cx="9144000" cy="4267200"/>
          </a:xfrm>
          <a:prstGeom prst="rect">
            <a:avLst/>
          </a:prstGeom>
        </p:spPr>
        <p:txBody>
          <a:bodyPr>
            <a:normAutofit lnSpcReduction="10000"/>
          </a:bodyPr>
          <a:lstStyle>
            <a:lvl1pPr marL="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1pPr>
            <a:lvl2pPr marL="4572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2pPr>
            <a:lvl3pPr marL="9144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3pPr>
            <a:lvl4pPr marL="13716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4pPr>
            <a:lvl5pPr marL="1828800" indent="0" algn="l" defTabSz="914400" rtl="0" eaLnBrk="1" latinLnBrk="0" hangingPunct="1">
              <a:lnSpc>
                <a:spcPct val="120000"/>
              </a:lnSpc>
              <a:spcBef>
                <a:spcPts val="0"/>
              </a:spcBef>
              <a:buFont typeface="Arial" panose="020B0604020202020204" pitchFamily="34" charset="0"/>
              <a:buNone/>
              <a:defRPr lang="en-US" sz="1200" kern="1200" spc="50" dirty="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solidFill>
                  <a:schemeClr val="bg1"/>
                </a:solidFill>
                <a:latin typeface="Cambria" panose="02040503050406030204" pitchFamily="18" charset="0"/>
              </a:rPr>
              <a:t>Wade Oliver, P.G.</a:t>
            </a:r>
          </a:p>
          <a:p>
            <a:pPr algn="ctr"/>
            <a:r>
              <a:rPr lang="en-US" sz="1400" dirty="0">
                <a:solidFill>
                  <a:schemeClr val="bg1"/>
                </a:solidFill>
                <a:latin typeface="Cambria" panose="02040503050406030204" pitchFamily="18" charset="0"/>
              </a:rPr>
              <a:t>Project Manager</a:t>
            </a:r>
          </a:p>
          <a:p>
            <a:pPr algn="ctr"/>
            <a:r>
              <a:rPr lang="en-US" sz="1400" dirty="0">
                <a:solidFill>
                  <a:schemeClr val="bg1"/>
                </a:solidFill>
                <a:latin typeface="Cambria" panose="02040503050406030204" pitchFamily="18" charset="0"/>
              </a:rPr>
              <a:t>832-535-5763</a:t>
            </a:r>
          </a:p>
          <a:p>
            <a:pPr algn="ctr"/>
            <a:r>
              <a:rPr lang="en-US" sz="1800" dirty="0">
                <a:solidFill>
                  <a:schemeClr val="bg1"/>
                </a:solidFill>
                <a:latin typeface="Cambria" panose="02040503050406030204" pitchFamily="18" charset="0"/>
                <a:hlinkClick r:id="rId2">
                  <a:extLst>
                    <a:ext uri="{A12FA001-AC4F-418D-AE19-62706E023703}">
                      <ahyp:hlinkClr xmlns:ahyp="http://schemas.microsoft.com/office/drawing/2018/hyperlinkcolor" val="tx"/>
                    </a:ext>
                  </a:extLst>
                </a:hlinkClick>
              </a:rPr>
              <a:t>woliver@intera.com</a:t>
            </a:r>
            <a:r>
              <a:rPr lang="en-US" sz="1800" dirty="0">
                <a:solidFill>
                  <a:schemeClr val="bg1"/>
                </a:solidFill>
                <a:latin typeface="Cambria" panose="02040503050406030204" pitchFamily="18" charset="0"/>
              </a:rPr>
              <a:t> </a:t>
            </a:r>
          </a:p>
          <a:p>
            <a:endParaRPr lang="en-US" sz="1800" b="1" dirty="0">
              <a:solidFill>
                <a:schemeClr val="bg1"/>
              </a:solidFill>
              <a:latin typeface="Cambria" panose="02040503050406030204" pitchFamily="18" charset="0"/>
            </a:endParaRPr>
          </a:p>
          <a:p>
            <a:endParaRPr lang="en-US" sz="1800" b="1" dirty="0">
              <a:solidFill>
                <a:schemeClr val="bg1"/>
              </a:solidFill>
              <a:latin typeface="Cambria" panose="02040503050406030204" pitchFamily="18" charset="0"/>
            </a:endParaRPr>
          </a:p>
          <a:p>
            <a:pPr algn="ctr"/>
            <a:r>
              <a:rPr lang="en-US" sz="1800" b="1" dirty="0">
                <a:solidFill>
                  <a:schemeClr val="bg1"/>
                </a:solidFill>
                <a:latin typeface="Cambria" panose="02040503050406030204" pitchFamily="18" charset="0"/>
              </a:rPr>
              <a:t>Daryn Hardwick, Ph.D.</a:t>
            </a:r>
          </a:p>
          <a:p>
            <a:pPr algn="ctr"/>
            <a:r>
              <a:rPr lang="en-US" sz="1400" dirty="0">
                <a:solidFill>
                  <a:schemeClr val="bg1"/>
                </a:solidFill>
                <a:latin typeface="Cambria" panose="02040503050406030204" pitchFamily="18" charset="0"/>
              </a:rPr>
              <a:t>Manager of Groundwater Modeling Department </a:t>
            </a:r>
          </a:p>
          <a:p>
            <a:pPr algn="ctr"/>
            <a:r>
              <a:rPr lang="en-US" sz="1400" dirty="0">
                <a:solidFill>
                  <a:schemeClr val="bg1"/>
                </a:solidFill>
                <a:latin typeface="Cambria" panose="02040503050406030204" pitchFamily="18" charset="0"/>
              </a:rPr>
              <a:t>512-475-0470 </a:t>
            </a:r>
          </a:p>
          <a:p>
            <a:pPr algn="ctr"/>
            <a:r>
              <a:rPr lang="en-US" sz="1800" dirty="0">
                <a:solidFill>
                  <a:schemeClr val="bg1"/>
                </a:solidFill>
                <a:latin typeface="Cambria" panose="02040503050406030204" pitchFamily="18" charset="0"/>
                <a:hlinkClick r:id="rId3">
                  <a:extLst>
                    <a:ext uri="{A12FA001-AC4F-418D-AE19-62706E023703}">
                      <ahyp:hlinkClr xmlns:ahyp="http://schemas.microsoft.com/office/drawing/2018/hyperlinkcolor" val="tx"/>
                    </a:ext>
                  </a:extLst>
                </a:hlinkClick>
              </a:rPr>
              <a:t>daryn.hardwick@twdb.texas.gov</a:t>
            </a:r>
            <a:r>
              <a:rPr lang="en-US" sz="1800" dirty="0">
                <a:solidFill>
                  <a:schemeClr val="bg1"/>
                </a:solidFill>
                <a:latin typeface="Cambria" panose="02040503050406030204" pitchFamily="18" charset="0"/>
              </a:rPr>
              <a:t> </a:t>
            </a:r>
          </a:p>
          <a:p>
            <a:pPr algn="ctr"/>
            <a:endParaRPr lang="en-US" sz="1800" b="1" dirty="0">
              <a:solidFill>
                <a:schemeClr val="bg1"/>
              </a:solidFill>
              <a:latin typeface="Cambria" panose="02040503050406030204" pitchFamily="18" charset="0"/>
            </a:endParaRPr>
          </a:p>
          <a:p>
            <a:pPr algn="ctr"/>
            <a:endParaRPr lang="en-US" sz="1800" b="1" dirty="0">
              <a:solidFill>
                <a:schemeClr val="bg1"/>
              </a:solidFill>
              <a:latin typeface="Cambria" panose="02040503050406030204" pitchFamily="18" charset="0"/>
              <a:cs typeface="Times New Roman" panose="02020603050405020304" pitchFamily="18" charset="0"/>
            </a:endParaRPr>
          </a:p>
          <a:p>
            <a:pPr algn="ctr"/>
            <a:r>
              <a:rPr lang="en-US" sz="1800" b="1" dirty="0">
                <a:solidFill>
                  <a:schemeClr val="bg1"/>
                </a:solidFill>
                <a:latin typeface="Cambria" panose="02040503050406030204" pitchFamily="18" charset="0"/>
                <a:cs typeface="Times New Roman" panose="02020603050405020304" pitchFamily="18" charset="0"/>
              </a:rPr>
              <a:t>Web information:</a:t>
            </a:r>
          </a:p>
          <a:p>
            <a:pPr algn="ctr"/>
            <a:r>
              <a:rPr lang="en-US" sz="1800" b="1" dirty="0">
                <a:solidFill>
                  <a:schemeClr val="bg1">
                    <a:lumMod val="75000"/>
                  </a:schemeClr>
                </a:solidFill>
                <a:latin typeface="Cambria" panose="020405030504060302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http://www.twdb.texas.gov/groundwater/models/gam/cstb/cstb.asp</a:t>
            </a:r>
            <a:endParaRPr lang="en-US" sz="1800" b="1" dirty="0">
              <a:solidFill>
                <a:schemeClr val="bg1">
                  <a:lumMod val="75000"/>
                </a:schemeClr>
              </a:solidFill>
              <a:latin typeface="Cambria" panose="02040503050406030204" pitchFamily="18" charset="0"/>
              <a:cs typeface="Times New Roman" panose="02020603050405020304" pitchFamily="18" charset="0"/>
            </a:endParaRPr>
          </a:p>
          <a:p>
            <a:pPr algn="ctr"/>
            <a:endParaRPr lang="en-US" sz="1800" b="1" dirty="0">
              <a:solidFill>
                <a:schemeClr val="bg1">
                  <a:lumMod val="75000"/>
                </a:schemeClr>
              </a:solidFill>
              <a:highlight>
                <a:srgbClr val="FFFF00"/>
              </a:highlight>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005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178864F-9F08-A590-BAA8-232548C6F61C}"/>
              </a:ext>
            </a:extLst>
          </p:cNvPr>
          <p:cNvPicPr>
            <a:picLocks noChangeAspect="1"/>
          </p:cNvPicPr>
          <p:nvPr/>
        </p:nvPicPr>
        <p:blipFill>
          <a:blip r:embed="rId3"/>
          <a:stretch>
            <a:fillRect/>
          </a:stretch>
        </p:blipFill>
        <p:spPr>
          <a:xfrm>
            <a:off x="0" y="-176838"/>
            <a:ext cx="12774967" cy="7514687"/>
          </a:xfrm>
          <a:prstGeom prst="rect">
            <a:avLst/>
          </a:prstGeom>
        </p:spPr>
      </p:pic>
      <p:grpSp>
        <p:nvGrpSpPr>
          <p:cNvPr id="10" name="Group 9">
            <a:extLst>
              <a:ext uri="{FF2B5EF4-FFF2-40B4-BE49-F238E27FC236}">
                <a16:creationId xmlns:a16="http://schemas.microsoft.com/office/drawing/2014/main" id="{0A2CDA79-BEB0-124B-8A88-86C290BD3D62}"/>
              </a:ext>
            </a:extLst>
          </p:cNvPr>
          <p:cNvGrpSpPr/>
          <p:nvPr/>
        </p:nvGrpSpPr>
        <p:grpSpPr>
          <a:xfrm>
            <a:off x="3917659" y="2516697"/>
            <a:ext cx="4395832" cy="2080470"/>
            <a:chOff x="3238500" y="2133600"/>
            <a:chExt cx="5715000" cy="2971799"/>
          </a:xfrm>
        </p:grpSpPr>
        <p:sp>
          <p:nvSpPr>
            <p:cNvPr id="6" name="Rectangle 5">
              <a:extLst>
                <a:ext uri="{FF2B5EF4-FFF2-40B4-BE49-F238E27FC236}">
                  <a16:creationId xmlns:a16="http://schemas.microsoft.com/office/drawing/2014/main" id="{4ABAECF7-E948-D445-A979-56EFEB150988}"/>
                </a:ext>
              </a:extLst>
            </p:cNvPr>
            <p:cNvSpPr/>
            <p:nvPr/>
          </p:nvSpPr>
          <p:spPr>
            <a:xfrm>
              <a:off x="3238500" y="2133600"/>
              <a:ext cx="5715000" cy="2971799"/>
            </a:xfrm>
            <a:prstGeom prst="rect">
              <a:avLst/>
            </a:prstGeom>
            <a:gradFill>
              <a:gsLst>
                <a:gs pos="79000">
                  <a:srgbClr val="1E497E"/>
                </a:gs>
                <a:gs pos="0">
                  <a:srgbClr val="637B9C"/>
                </a:gs>
              </a:gsLst>
              <a:lin ang="7800000" scaled="0"/>
            </a:gradFill>
            <a:ln w="63500">
              <a:solidFill>
                <a:schemeClr val="bg1"/>
              </a:solidFill>
            </a:ln>
            <a:effectLst>
              <a:outerShdw blurRad="533557" dist="512450" dir="2700000" sx="97870" sy="9787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11B7735-2061-8041-91E0-D8CF9EA8026B}"/>
                </a:ext>
              </a:extLst>
            </p:cNvPr>
            <p:cNvPicPr>
              <a:picLocks noChangeAspect="1"/>
            </p:cNvPicPr>
            <p:nvPr/>
          </p:nvPicPr>
          <p:blipFill>
            <a:blip r:embed="rId4"/>
            <a:srcRect l="81" r="81"/>
            <a:stretch/>
          </p:blipFill>
          <p:spPr>
            <a:xfrm>
              <a:off x="3280415" y="2228468"/>
              <a:ext cx="5623843" cy="2849413"/>
            </a:xfrm>
            <a:prstGeom prst="rect">
              <a:avLst/>
            </a:prstGeom>
          </p:spPr>
        </p:pic>
      </p:grpSp>
      <p:sp>
        <p:nvSpPr>
          <p:cNvPr id="11" name="Title 10">
            <a:extLst>
              <a:ext uri="{FF2B5EF4-FFF2-40B4-BE49-F238E27FC236}">
                <a16:creationId xmlns:a16="http://schemas.microsoft.com/office/drawing/2014/main" id="{772E4E65-48E7-3F4D-B0B0-DB5ABE1C4535}"/>
              </a:ext>
            </a:extLst>
          </p:cNvPr>
          <p:cNvSpPr>
            <a:spLocks noGrp="1"/>
          </p:cNvSpPr>
          <p:nvPr>
            <p:ph type="title"/>
          </p:nvPr>
        </p:nvSpPr>
        <p:spPr>
          <a:xfrm>
            <a:off x="4082621" y="3125775"/>
            <a:ext cx="4060272" cy="862313"/>
          </a:xfrm>
        </p:spPr>
        <p:txBody>
          <a:bodyPr/>
          <a:lstStyle/>
          <a:p>
            <a:pPr algn="ctr"/>
            <a:r>
              <a:rPr lang="en-US" dirty="0">
                <a:solidFill>
                  <a:schemeClr val="bg1"/>
                </a:solidFill>
              </a:rPr>
              <a:t>Questions?</a:t>
            </a:r>
          </a:p>
        </p:txBody>
      </p:sp>
      <p:sp>
        <p:nvSpPr>
          <p:cNvPr id="2" name="Slide Number Placeholder 1">
            <a:extLst>
              <a:ext uri="{FF2B5EF4-FFF2-40B4-BE49-F238E27FC236}">
                <a16:creationId xmlns:a16="http://schemas.microsoft.com/office/drawing/2014/main" id="{A5612192-A4C4-B442-85E4-980B06C70069}"/>
              </a:ext>
            </a:extLst>
          </p:cNvPr>
          <p:cNvSpPr>
            <a:spLocks noGrp="1"/>
          </p:cNvSpPr>
          <p:nvPr>
            <p:ph type="sldNum" sz="quarter" idx="12"/>
          </p:nvPr>
        </p:nvSpPr>
        <p:spPr/>
        <p:txBody>
          <a:bodyPr/>
          <a:lstStyle/>
          <a:p>
            <a:fld id="{81F9FD3F-936D-8F4E-8387-6B4EAC3545DC}" type="slidenum">
              <a:rPr lang="en-US" smtClean="0">
                <a:solidFill>
                  <a:schemeClr val="bg1"/>
                </a:solidFill>
              </a:rPr>
              <a:t>32</a:t>
            </a:fld>
            <a:endParaRPr lang="en-US" dirty="0">
              <a:solidFill>
                <a:schemeClr val="bg1"/>
              </a:solidFill>
            </a:endParaRPr>
          </a:p>
        </p:txBody>
      </p:sp>
      <p:pic>
        <p:nvPicPr>
          <p:cNvPr id="12" name="Picture 11">
            <a:extLst>
              <a:ext uri="{FF2B5EF4-FFF2-40B4-BE49-F238E27FC236}">
                <a16:creationId xmlns:a16="http://schemas.microsoft.com/office/drawing/2014/main" id="{0B756B14-508B-A942-B492-747F35C2B771}"/>
              </a:ext>
            </a:extLst>
          </p:cNvPr>
          <p:cNvPicPr>
            <a:picLocks noChangeAspect="1"/>
          </p:cNvPicPr>
          <p:nvPr/>
        </p:nvPicPr>
        <p:blipFill>
          <a:blip r:embed="rId5"/>
          <a:srcRect/>
          <a:stretch/>
        </p:blipFill>
        <p:spPr>
          <a:xfrm>
            <a:off x="10615949" y="6481478"/>
            <a:ext cx="1447073" cy="164296"/>
          </a:xfrm>
          <a:prstGeom prst="rect">
            <a:avLst/>
          </a:prstGeom>
        </p:spPr>
      </p:pic>
    </p:spTree>
    <p:extLst>
      <p:ext uri="{BB962C8B-B14F-4D97-AF65-F5344CB8AC3E}">
        <p14:creationId xmlns:p14="http://schemas.microsoft.com/office/powerpoint/2010/main" val="101212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91DDA9-C22E-EB45-818F-9C515A4FF9FE}"/>
              </a:ext>
            </a:extLst>
          </p:cNvPr>
          <p:cNvSpPr>
            <a:spLocks noGrp="1"/>
          </p:cNvSpPr>
          <p:nvPr>
            <p:ph type="title"/>
          </p:nvPr>
        </p:nvSpPr>
        <p:spPr/>
        <p:txBody>
          <a:bodyPr/>
          <a:lstStyle/>
          <a:p>
            <a:r>
              <a:rPr lang="en-US" dirty="0"/>
              <a:t>Groundwater Modeling Program</a:t>
            </a:r>
          </a:p>
        </p:txBody>
      </p:sp>
      <p:sp>
        <p:nvSpPr>
          <p:cNvPr id="5" name="Text Placeholder 4">
            <a:extLst>
              <a:ext uri="{FF2B5EF4-FFF2-40B4-BE49-F238E27FC236}">
                <a16:creationId xmlns:a16="http://schemas.microsoft.com/office/drawing/2014/main" id="{A6DE0D86-2FA4-8944-94BB-053B61D6279F}"/>
              </a:ext>
            </a:extLst>
          </p:cNvPr>
          <p:cNvSpPr>
            <a:spLocks noGrp="1"/>
          </p:cNvSpPr>
          <p:nvPr>
            <p:ph type="body" sz="quarter" idx="43"/>
          </p:nvPr>
        </p:nvSpPr>
        <p:spPr>
          <a:xfrm>
            <a:off x="2108201" y="1435077"/>
            <a:ext cx="8049740" cy="514350"/>
          </a:xfrm>
        </p:spPr>
        <p:txBody>
          <a:bodyPr/>
          <a:lstStyle/>
          <a:p>
            <a:r>
              <a:rPr lang="en-US" dirty="0"/>
              <a:t>Dynamic tools for water planning in Texas</a:t>
            </a:r>
          </a:p>
        </p:txBody>
      </p:sp>
      <p:sp>
        <p:nvSpPr>
          <p:cNvPr id="7" name="Text Placeholder 6">
            <a:extLst>
              <a:ext uri="{FF2B5EF4-FFF2-40B4-BE49-F238E27FC236}">
                <a16:creationId xmlns:a16="http://schemas.microsoft.com/office/drawing/2014/main" id="{59EE5226-247D-3F41-9AAB-8471C88EAB8F}"/>
              </a:ext>
            </a:extLst>
          </p:cNvPr>
          <p:cNvSpPr>
            <a:spLocks noGrp="1"/>
          </p:cNvSpPr>
          <p:nvPr>
            <p:ph type="body" sz="quarter" idx="57"/>
          </p:nvPr>
        </p:nvSpPr>
        <p:spPr/>
        <p:txBody>
          <a:bodyPr/>
          <a:lstStyle/>
          <a:p>
            <a:r>
              <a:rPr lang="en-US" dirty="0"/>
              <a:t>Freely Available</a:t>
            </a:r>
          </a:p>
        </p:txBody>
      </p:sp>
      <p:sp>
        <p:nvSpPr>
          <p:cNvPr id="6" name="Text Placeholder 5">
            <a:extLst>
              <a:ext uri="{FF2B5EF4-FFF2-40B4-BE49-F238E27FC236}">
                <a16:creationId xmlns:a16="http://schemas.microsoft.com/office/drawing/2014/main" id="{299696AF-0E43-EB43-8CC2-C0685A0AE3A7}"/>
              </a:ext>
            </a:extLst>
          </p:cNvPr>
          <p:cNvSpPr>
            <a:spLocks noGrp="1"/>
          </p:cNvSpPr>
          <p:nvPr>
            <p:ph type="body" sz="quarter" idx="52"/>
          </p:nvPr>
        </p:nvSpPr>
        <p:spPr/>
        <p:txBody>
          <a:bodyPr/>
          <a:lstStyle/>
          <a:p>
            <a:r>
              <a:rPr lang="en-US" dirty="0"/>
              <a:t>GAM reports are available online and</a:t>
            </a:r>
          </a:p>
          <a:p>
            <a:r>
              <a:rPr lang="en-US" dirty="0"/>
              <a:t>all models are standardized and well documented</a:t>
            </a:r>
          </a:p>
        </p:txBody>
      </p:sp>
      <p:sp>
        <p:nvSpPr>
          <p:cNvPr id="9" name="Text Placeholder 8">
            <a:extLst>
              <a:ext uri="{FF2B5EF4-FFF2-40B4-BE49-F238E27FC236}">
                <a16:creationId xmlns:a16="http://schemas.microsoft.com/office/drawing/2014/main" id="{7D77EEBE-4B3A-6A47-AA11-ECFFBC1F06AE}"/>
              </a:ext>
            </a:extLst>
          </p:cNvPr>
          <p:cNvSpPr>
            <a:spLocks noGrp="1"/>
          </p:cNvSpPr>
          <p:nvPr>
            <p:ph type="body" sz="quarter" idx="72"/>
          </p:nvPr>
        </p:nvSpPr>
        <p:spPr/>
        <p:txBody>
          <a:bodyPr/>
          <a:lstStyle/>
          <a:p>
            <a:r>
              <a:rPr lang="en-US" dirty="0"/>
              <a:t>Public Process</a:t>
            </a:r>
          </a:p>
        </p:txBody>
      </p:sp>
      <p:sp>
        <p:nvSpPr>
          <p:cNvPr id="10" name="Text Placeholder 9">
            <a:extLst>
              <a:ext uri="{FF2B5EF4-FFF2-40B4-BE49-F238E27FC236}">
                <a16:creationId xmlns:a16="http://schemas.microsoft.com/office/drawing/2014/main" id="{4567A48D-989F-394F-9AB2-868683C41A1A}"/>
              </a:ext>
            </a:extLst>
          </p:cNvPr>
          <p:cNvSpPr>
            <a:spLocks noGrp="1"/>
          </p:cNvSpPr>
          <p:nvPr>
            <p:ph type="body" sz="quarter" idx="73"/>
          </p:nvPr>
        </p:nvSpPr>
        <p:spPr/>
        <p:txBody>
          <a:bodyPr/>
          <a:lstStyle/>
          <a:p>
            <a:r>
              <a:rPr lang="en-US" dirty="0"/>
              <a:t>Transparent development process where model development is recorded in steps</a:t>
            </a:r>
          </a:p>
          <a:p>
            <a:endParaRPr lang="en-US" dirty="0"/>
          </a:p>
        </p:txBody>
      </p:sp>
      <p:sp>
        <p:nvSpPr>
          <p:cNvPr id="11" name="Text Placeholder 10">
            <a:extLst>
              <a:ext uri="{FF2B5EF4-FFF2-40B4-BE49-F238E27FC236}">
                <a16:creationId xmlns:a16="http://schemas.microsoft.com/office/drawing/2014/main" id="{60DFA74B-6B55-8C47-B7F3-1D649B731C40}"/>
              </a:ext>
            </a:extLst>
          </p:cNvPr>
          <p:cNvSpPr>
            <a:spLocks noGrp="1"/>
          </p:cNvSpPr>
          <p:nvPr>
            <p:ph type="body" sz="quarter" idx="74"/>
          </p:nvPr>
        </p:nvSpPr>
        <p:spPr>
          <a:xfrm>
            <a:off x="374956" y="2569977"/>
            <a:ext cx="2971801" cy="286420"/>
          </a:xfrm>
        </p:spPr>
        <p:txBody>
          <a:bodyPr/>
          <a:lstStyle/>
          <a:p>
            <a:r>
              <a:rPr lang="en-US" dirty="0"/>
              <a:t>Purpose</a:t>
            </a:r>
          </a:p>
        </p:txBody>
      </p:sp>
      <p:sp>
        <p:nvSpPr>
          <p:cNvPr id="12" name="Text Placeholder 11">
            <a:extLst>
              <a:ext uri="{FF2B5EF4-FFF2-40B4-BE49-F238E27FC236}">
                <a16:creationId xmlns:a16="http://schemas.microsoft.com/office/drawing/2014/main" id="{9839372C-31B0-B849-879D-C1AD402CD927}"/>
              </a:ext>
            </a:extLst>
          </p:cNvPr>
          <p:cNvSpPr>
            <a:spLocks noGrp="1"/>
          </p:cNvSpPr>
          <p:nvPr>
            <p:ph type="body" sz="quarter" idx="75"/>
          </p:nvPr>
        </p:nvSpPr>
        <p:spPr>
          <a:xfrm>
            <a:off x="373277" y="2879239"/>
            <a:ext cx="2971800" cy="1157437"/>
          </a:xfrm>
        </p:spPr>
        <p:txBody>
          <a:bodyPr/>
          <a:lstStyle/>
          <a:p>
            <a:r>
              <a:rPr lang="en-US" dirty="0"/>
              <a:t>To develop tools that can be used to help Groundwater Conservation Districts, Regional Water Planning Groups, and others understand and manage their groundwater resources.</a:t>
            </a:r>
          </a:p>
        </p:txBody>
      </p:sp>
      <p:sp>
        <p:nvSpPr>
          <p:cNvPr id="13" name="Text Placeholder 12">
            <a:extLst>
              <a:ext uri="{FF2B5EF4-FFF2-40B4-BE49-F238E27FC236}">
                <a16:creationId xmlns:a16="http://schemas.microsoft.com/office/drawing/2014/main" id="{5E074B97-855F-EC44-A29B-203F52B197A0}"/>
              </a:ext>
            </a:extLst>
          </p:cNvPr>
          <p:cNvSpPr>
            <a:spLocks noGrp="1"/>
          </p:cNvSpPr>
          <p:nvPr>
            <p:ph type="body" sz="quarter" idx="76"/>
          </p:nvPr>
        </p:nvSpPr>
        <p:spPr>
          <a:xfrm>
            <a:off x="373277" y="4399493"/>
            <a:ext cx="2971801" cy="286420"/>
          </a:xfrm>
        </p:spPr>
        <p:txBody>
          <a:bodyPr/>
          <a:lstStyle/>
          <a:p>
            <a:r>
              <a:rPr lang="en-US" dirty="0"/>
              <a:t>Periodically Updated</a:t>
            </a:r>
          </a:p>
        </p:txBody>
      </p:sp>
      <p:sp>
        <p:nvSpPr>
          <p:cNvPr id="14" name="Text Placeholder 13">
            <a:extLst>
              <a:ext uri="{FF2B5EF4-FFF2-40B4-BE49-F238E27FC236}">
                <a16:creationId xmlns:a16="http://schemas.microsoft.com/office/drawing/2014/main" id="{E9E70719-60AA-204C-9C5F-24460BC9E22D}"/>
              </a:ext>
            </a:extLst>
          </p:cNvPr>
          <p:cNvSpPr>
            <a:spLocks noGrp="1"/>
          </p:cNvSpPr>
          <p:nvPr>
            <p:ph type="body" sz="quarter" idx="77"/>
          </p:nvPr>
        </p:nvSpPr>
        <p:spPr>
          <a:xfrm>
            <a:off x="382460" y="4706771"/>
            <a:ext cx="2971800" cy="810896"/>
          </a:xfrm>
        </p:spPr>
        <p:txBody>
          <a:bodyPr/>
          <a:lstStyle/>
          <a:p>
            <a:r>
              <a:rPr lang="en-US" dirty="0"/>
              <a:t>GAMs are updated when new relevant data becomes available</a:t>
            </a:r>
          </a:p>
          <a:p>
            <a:endParaRPr lang="en-US" dirty="0"/>
          </a:p>
        </p:txBody>
      </p:sp>
      <p:sp>
        <p:nvSpPr>
          <p:cNvPr id="242" name="Slide Number Placeholder 241">
            <a:extLst>
              <a:ext uri="{FF2B5EF4-FFF2-40B4-BE49-F238E27FC236}">
                <a16:creationId xmlns:a16="http://schemas.microsoft.com/office/drawing/2014/main" id="{D4118762-F50A-C046-8F41-642F34EBAEE6}"/>
              </a:ext>
            </a:extLst>
          </p:cNvPr>
          <p:cNvSpPr>
            <a:spLocks noGrp="1"/>
          </p:cNvSpPr>
          <p:nvPr>
            <p:ph type="sldNum" sz="quarter" idx="10"/>
          </p:nvPr>
        </p:nvSpPr>
        <p:spPr/>
        <p:txBody>
          <a:bodyPr/>
          <a:lstStyle/>
          <a:p>
            <a:fld id="{81F9FD3F-936D-8F4E-8387-6B4EAC3545DC}" type="slidenum">
              <a:rPr lang="en-US" smtClean="0"/>
              <a:pPr/>
              <a:t>4</a:t>
            </a:fld>
            <a:endParaRPr lang="en-US"/>
          </a:p>
        </p:txBody>
      </p:sp>
      <p:pic>
        <p:nvPicPr>
          <p:cNvPr id="182" name="Picture Placeholder 37">
            <a:extLst>
              <a:ext uri="{FF2B5EF4-FFF2-40B4-BE49-F238E27FC236}">
                <a16:creationId xmlns:a16="http://schemas.microsoft.com/office/drawing/2014/main" id="{F7788280-A37A-BF72-6870-F36362A82A7B}"/>
              </a:ext>
            </a:extLst>
          </p:cNvPr>
          <p:cNvPicPr>
            <a:picLocks noGrp="1" noChangeAspect="1"/>
          </p:cNvPicPr>
          <p:nvPr>
            <p:ph type="pic" sz="quarter" idx="71"/>
          </p:nvPr>
        </p:nvPicPr>
        <p:blipFill>
          <a:blip r:embed="rId2"/>
          <a:srcRect/>
          <a:stretch/>
        </p:blipFill>
        <p:spPr>
          <a:xfrm>
            <a:off x="4041648" y="2206636"/>
            <a:ext cx="4133087" cy="3706367"/>
          </a:xfrm>
        </p:spPr>
      </p:pic>
      <p:sp>
        <p:nvSpPr>
          <p:cNvPr id="183" name="Oval 182">
            <a:extLst>
              <a:ext uri="{FF2B5EF4-FFF2-40B4-BE49-F238E27FC236}">
                <a16:creationId xmlns:a16="http://schemas.microsoft.com/office/drawing/2014/main" id="{CF2BBC12-454F-8107-26FD-34501F782CA4}"/>
              </a:ext>
            </a:extLst>
          </p:cNvPr>
          <p:cNvSpPr/>
          <p:nvPr/>
        </p:nvSpPr>
        <p:spPr>
          <a:xfrm>
            <a:off x="3405101" y="2534216"/>
            <a:ext cx="1157441" cy="1157437"/>
          </a:xfrm>
          <a:prstGeom prst="ellipse">
            <a:avLst/>
          </a:prstGeom>
          <a:gradFill>
            <a:gsLst>
              <a:gs pos="22000">
                <a:schemeClr val="accent4"/>
              </a:gs>
              <a:gs pos="100000">
                <a:schemeClr val="accent5"/>
              </a:gs>
            </a:gsLst>
            <a:lin ang="7800000" scaled="0"/>
          </a:gradFill>
          <a:ln w="19050">
            <a:noFill/>
          </a:ln>
          <a:effectLst>
            <a:outerShdw blurRad="75678" dist="101600" dir="8100000" sx="92000" sy="92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4" name="Oval 183">
            <a:extLst>
              <a:ext uri="{FF2B5EF4-FFF2-40B4-BE49-F238E27FC236}">
                <a16:creationId xmlns:a16="http://schemas.microsoft.com/office/drawing/2014/main" id="{5A0186DE-6549-5DFF-E090-51494396F60A}"/>
              </a:ext>
            </a:extLst>
          </p:cNvPr>
          <p:cNvSpPr/>
          <p:nvPr/>
        </p:nvSpPr>
        <p:spPr>
          <a:xfrm>
            <a:off x="3468630" y="4374553"/>
            <a:ext cx="1157441" cy="1157437"/>
          </a:xfrm>
          <a:prstGeom prst="ellipse">
            <a:avLst/>
          </a:prstGeom>
          <a:gradFill>
            <a:gsLst>
              <a:gs pos="22000">
                <a:schemeClr val="accent4"/>
              </a:gs>
              <a:gs pos="100000">
                <a:schemeClr val="accent5"/>
              </a:gs>
            </a:gsLst>
            <a:lin ang="7800000" scaled="0"/>
          </a:gradFill>
          <a:ln w="19050">
            <a:noFill/>
          </a:ln>
          <a:effectLst>
            <a:outerShdw blurRad="75678" dist="101600" dir="8100000" sx="92000" sy="92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5" name="Oval 184">
            <a:extLst>
              <a:ext uri="{FF2B5EF4-FFF2-40B4-BE49-F238E27FC236}">
                <a16:creationId xmlns:a16="http://schemas.microsoft.com/office/drawing/2014/main" id="{9F376419-2F08-C7BD-1957-A2154716543F}"/>
              </a:ext>
            </a:extLst>
          </p:cNvPr>
          <p:cNvSpPr/>
          <p:nvPr/>
        </p:nvSpPr>
        <p:spPr>
          <a:xfrm>
            <a:off x="7581007" y="2610456"/>
            <a:ext cx="1157441" cy="1157437"/>
          </a:xfrm>
          <a:prstGeom prst="ellipse">
            <a:avLst/>
          </a:prstGeom>
          <a:gradFill>
            <a:gsLst>
              <a:gs pos="22000">
                <a:schemeClr val="accent4"/>
              </a:gs>
              <a:gs pos="100000">
                <a:schemeClr val="accent5"/>
              </a:gs>
            </a:gsLst>
            <a:lin ang="7800000" scaled="0"/>
          </a:gradFill>
          <a:ln w="19050">
            <a:noFill/>
          </a:ln>
          <a:effectLst>
            <a:outerShdw blurRad="75678" dist="101600" dir="8100000" sx="92000" sy="92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6" name="Oval 185">
            <a:extLst>
              <a:ext uri="{FF2B5EF4-FFF2-40B4-BE49-F238E27FC236}">
                <a16:creationId xmlns:a16="http://schemas.microsoft.com/office/drawing/2014/main" id="{0AAE3964-2400-CE90-65FD-5872A37ECEAD}"/>
              </a:ext>
            </a:extLst>
          </p:cNvPr>
          <p:cNvSpPr/>
          <p:nvPr/>
        </p:nvSpPr>
        <p:spPr>
          <a:xfrm>
            <a:off x="7639799" y="4358882"/>
            <a:ext cx="1157441" cy="1157437"/>
          </a:xfrm>
          <a:prstGeom prst="ellipse">
            <a:avLst/>
          </a:prstGeom>
          <a:gradFill>
            <a:gsLst>
              <a:gs pos="22000">
                <a:schemeClr val="accent4"/>
              </a:gs>
              <a:gs pos="100000">
                <a:schemeClr val="accent5"/>
              </a:gs>
            </a:gsLst>
            <a:lin ang="7800000" scaled="0"/>
          </a:gradFill>
          <a:ln w="19050">
            <a:noFill/>
          </a:ln>
          <a:effectLst>
            <a:outerShdw blurRad="75678" dist="101600" dir="8100000" sx="92000" sy="92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334" name="Graphic 1405">
            <a:extLst>
              <a:ext uri="{FF2B5EF4-FFF2-40B4-BE49-F238E27FC236}">
                <a16:creationId xmlns:a16="http://schemas.microsoft.com/office/drawing/2014/main" id="{480C8ABD-22C3-F069-BCBE-3A6D7DFC6DB7}"/>
              </a:ext>
            </a:extLst>
          </p:cNvPr>
          <p:cNvGrpSpPr/>
          <p:nvPr/>
        </p:nvGrpSpPr>
        <p:grpSpPr>
          <a:xfrm>
            <a:off x="7853303" y="2855958"/>
            <a:ext cx="608099" cy="600052"/>
            <a:chOff x="4535872" y="4325012"/>
            <a:chExt cx="512166" cy="512166"/>
          </a:xfrm>
          <a:noFill/>
        </p:grpSpPr>
        <p:sp>
          <p:nvSpPr>
            <p:cNvPr id="335" name="Freeform 232">
              <a:extLst>
                <a:ext uri="{FF2B5EF4-FFF2-40B4-BE49-F238E27FC236}">
                  <a16:creationId xmlns:a16="http://schemas.microsoft.com/office/drawing/2014/main" id="{FF047621-2E05-5028-CBDA-D6D341E28B5E}"/>
                </a:ext>
              </a:extLst>
            </p:cNvPr>
            <p:cNvSpPr/>
            <p:nvPr/>
          </p:nvSpPr>
          <p:spPr>
            <a:xfrm>
              <a:off x="4535872" y="4325012"/>
              <a:ext cx="512166" cy="512166"/>
            </a:xfrm>
            <a:custGeom>
              <a:avLst/>
              <a:gdLst>
                <a:gd name="connsiteX0" fmla="*/ 468731 w 512166"/>
                <a:gd name="connsiteY0" fmla="*/ 196243 h 512166"/>
                <a:gd name="connsiteX1" fmla="*/ 448657 w 512166"/>
                <a:gd name="connsiteY1" fmla="*/ 147835 h 512166"/>
                <a:gd name="connsiteX2" fmla="*/ 452209 w 512166"/>
                <a:gd name="connsiteY2" fmla="*/ 129827 h 512166"/>
                <a:gd name="connsiteX3" fmla="*/ 460470 w 512166"/>
                <a:gd name="connsiteY3" fmla="*/ 121566 h 512166"/>
                <a:gd name="connsiteX4" fmla="*/ 460487 w 512166"/>
                <a:gd name="connsiteY4" fmla="*/ 98205 h 512166"/>
                <a:gd name="connsiteX5" fmla="*/ 460470 w 512166"/>
                <a:gd name="connsiteY5" fmla="*/ 98188 h 512166"/>
                <a:gd name="connsiteX6" fmla="*/ 413714 w 512166"/>
                <a:gd name="connsiteY6" fmla="*/ 51432 h 512166"/>
                <a:gd name="connsiteX7" fmla="*/ 390353 w 512166"/>
                <a:gd name="connsiteY7" fmla="*/ 51416 h 512166"/>
                <a:gd name="connsiteX8" fmla="*/ 390336 w 512166"/>
                <a:gd name="connsiteY8" fmla="*/ 51432 h 512166"/>
                <a:gd name="connsiteX9" fmla="*/ 382076 w 512166"/>
                <a:gd name="connsiteY9" fmla="*/ 59693 h 512166"/>
                <a:gd name="connsiteX10" fmla="*/ 364067 w 512166"/>
                <a:gd name="connsiteY10" fmla="*/ 63245 h 512166"/>
                <a:gd name="connsiteX11" fmla="*/ 315659 w 512166"/>
                <a:gd name="connsiteY11" fmla="*/ 43171 h 512166"/>
                <a:gd name="connsiteX12" fmla="*/ 305498 w 512166"/>
                <a:gd name="connsiteY12" fmla="*/ 27972 h 512166"/>
                <a:gd name="connsiteX13" fmla="*/ 305498 w 512166"/>
                <a:gd name="connsiteY13" fmla="*/ 16407 h 512166"/>
                <a:gd name="connsiteX14" fmla="*/ 288977 w 512166"/>
                <a:gd name="connsiteY14" fmla="*/ -115 h 512166"/>
                <a:gd name="connsiteX15" fmla="*/ 222891 w 512166"/>
                <a:gd name="connsiteY15" fmla="*/ -115 h 512166"/>
                <a:gd name="connsiteX16" fmla="*/ 206369 w 512166"/>
                <a:gd name="connsiteY16" fmla="*/ 16407 h 512166"/>
                <a:gd name="connsiteX17" fmla="*/ 206369 w 512166"/>
                <a:gd name="connsiteY17" fmla="*/ 28054 h 512166"/>
                <a:gd name="connsiteX18" fmla="*/ 196209 w 512166"/>
                <a:gd name="connsiteY18" fmla="*/ 43254 h 512166"/>
                <a:gd name="connsiteX19" fmla="*/ 147801 w 512166"/>
                <a:gd name="connsiteY19" fmla="*/ 63328 h 512166"/>
                <a:gd name="connsiteX20" fmla="*/ 129792 w 512166"/>
                <a:gd name="connsiteY20" fmla="*/ 59775 h 512166"/>
                <a:gd name="connsiteX21" fmla="*/ 121531 w 512166"/>
                <a:gd name="connsiteY21" fmla="*/ 51515 h 512166"/>
                <a:gd name="connsiteX22" fmla="*/ 98170 w 512166"/>
                <a:gd name="connsiteY22" fmla="*/ 51498 h 512166"/>
                <a:gd name="connsiteX23" fmla="*/ 98154 w 512166"/>
                <a:gd name="connsiteY23" fmla="*/ 51515 h 512166"/>
                <a:gd name="connsiteX24" fmla="*/ 51397 w 512166"/>
                <a:gd name="connsiteY24" fmla="*/ 98271 h 512166"/>
                <a:gd name="connsiteX25" fmla="*/ 51381 w 512166"/>
                <a:gd name="connsiteY25" fmla="*/ 121632 h 512166"/>
                <a:gd name="connsiteX26" fmla="*/ 51397 w 512166"/>
                <a:gd name="connsiteY26" fmla="*/ 121649 h 512166"/>
                <a:gd name="connsiteX27" fmla="*/ 59658 w 512166"/>
                <a:gd name="connsiteY27" fmla="*/ 129909 h 512166"/>
                <a:gd name="connsiteX28" fmla="*/ 63210 w 512166"/>
                <a:gd name="connsiteY28" fmla="*/ 147918 h 512166"/>
                <a:gd name="connsiteX29" fmla="*/ 43137 w 512166"/>
                <a:gd name="connsiteY29" fmla="*/ 196326 h 512166"/>
                <a:gd name="connsiteX30" fmla="*/ 27937 w 512166"/>
                <a:gd name="connsiteY30" fmla="*/ 206486 h 512166"/>
                <a:gd name="connsiteX31" fmla="*/ 16455 w 512166"/>
                <a:gd name="connsiteY31" fmla="*/ 206486 h 512166"/>
                <a:gd name="connsiteX32" fmla="*/ -67 w 512166"/>
                <a:gd name="connsiteY32" fmla="*/ 223008 h 512166"/>
                <a:gd name="connsiteX33" fmla="*/ -67 w 512166"/>
                <a:gd name="connsiteY33" fmla="*/ 289094 h 512166"/>
                <a:gd name="connsiteX34" fmla="*/ 16455 w 512166"/>
                <a:gd name="connsiteY34" fmla="*/ 305616 h 512166"/>
                <a:gd name="connsiteX35" fmla="*/ 28102 w 512166"/>
                <a:gd name="connsiteY35" fmla="*/ 305616 h 512166"/>
                <a:gd name="connsiteX36" fmla="*/ 43302 w 512166"/>
                <a:gd name="connsiteY36" fmla="*/ 315776 h 512166"/>
                <a:gd name="connsiteX37" fmla="*/ 63376 w 512166"/>
                <a:gd name="connsiteY37" fmla="*/ 364184 h 512166"/>
                <a:gd name="connsiteX38" fmla="*/ 59823 w 512166"/>
                <a:gd name="connsiteY38" fmla="*/ 382193 h 512166"/>
                <a:gd name="connsiteX39" fmla="*/ 51563 w 512166"/>
                <a:gd name="connsiteY39" fmla="*/ 390454 h 512166"/>
                <a:gd name="connsiteX40" fmla="*/ 51546 w 512166"/>
                <a:gd name="connsiteY40" fmla="*/ 413815 h 512166"/>
                <a:gd name="connsiteX41" fmla="*/ 51563 w 512166"/>
                <a:gd name="connsiteY41" fmla="*/ 413831 h 512166"/>
                <a:gd name="connsiteX42" fmla="*/ 98318 w 512166"/>
                <a:gd name="connsiteY42" fmla="*/ 460587 h 512166"/>
                <a:gd name="connsiteX43" fmla="*/ 121680 w 512166"/>
                <a:gd name="connsiteY43" fmla="*/ 460604 h 512166"/>
                <a:gd name="connsiteX44" fmla="*/ 121696 w 512166"/>
                <a:gd name="connsiteY44" fmla="*/ 460587 h 512166"/>
                <a:gd name="connsiteX45" fmla="*/ 129957 w 512166"/>
                <a:gd name="connsiteY45" fmla="*/ 452327 h 512166"/>
                <a:gd name="connsiteX46" fmla="*/ 147966 w 512166"/>
                <a:gd name="connsiteY46" fmla="*/ 448774 h 512166"/>
                <a:gd name="connsiteX47" fmla="*/ 196374 w 512166"/>
                <a:gd name="connsiteY47" fmla="*/ 468848 h 512166"/>
                <a:gd name="connsiteX48" fmla="*/ 206535 w 512166"/>
                <a:gd name="connsiteY48" fmla="*/ 484048 h 512166"/>
                <a:gd name="connsiteX49" fmla="*/ 206535 w 512166"/>
                <a:gd name="connsiteY49" fmla="*/ 495530 h 512166"/>
                <a:gd name="connsiteX50" fmla="*/ 223056 w 512166"/>
                <a:gd name="connsiteY50" fmla="*/ 512052 h 512166"/>
                <a:gd name="connsiteX51" fmla="*/ 289142 w 512166"/>
                <a:gd name="connsiteY51" fmla="*/ 512052 h 512166"/>
                <a:gd name="connsiteX52" fmla="*/ 305664 w 512166"/>
                <a:gd name="connsiteY52" fmla="*/ 495530 h 512166"/>
                <a:gd name="connsiteX53" fmla="*/ 305664 w 512166"/>
                <a:gd name="connsiteY53" fmla="*/ 483883 h 512166"/>
                <a:gd name="connsiteX54" fmla="*/ 315824 w 512166"/>
                <a:gd name="connsiteY54" fmla="*/ 468683 h 512166"/>
                <a:gd name="connsiteX55" fmla="*/ 364232 w 512166"/>
                <a:gd name="connsiteY55" fmla="*/ 448609 h 512166"/>
                <a:gd name="connsiteX56" fmla="*/ 382241 w 512166"/>
                <a:gd name="connsiteY56" fmla="*/ 452161 h 512166"/>
                <a:gd name="connsiteX57" fmla="*/ 390502 w 512166"/>
                <a:gd name="connsiteY57" fmla="*/ 460422 h 512166"/>
                <a:gd name="connsiteX58" fmla="*/ 413863 w 512166"/>
                <a:gd name="connsiteY58" fmla="*/ 460439 h 512166"/>
                <a:gd name="connsiteX59" fmla="*/ 413879 w 512166"/>
                <a:gd name="connsiteY59" fmla="*/ 460422 h 512166"/>
                <a:gd name="connsiteX60" fmla="*/ 460636 w 512166"/>
                <a:gd name="connsiteY60" fmla="*/ 413666 h 512166"/>
                <a:gd name="connsiteX61" fmla="*/ 460652 w 512166"/>
                <a:gd name="connsiteY61" fmla="*/ 390305 h 512166"/>
                <a:gd name="connsiteX62" fmla="*/ 460636 w 512166"/>
                <a:gd name="connsiteY62" fmla="*/ 390288 h 512166"/>
                <a:gd name="connsiteX63" fmla="*/ 452375 w 512166"/>
                <a:gd name="connsiteY63" fmla="*/ 382028 h 512166"/>
                <a:gd name="connsiteX64" fmla="*/ 448823 w 512166"/>
                <a:gd name="connsiteY64" fmla="*/ 364019 h 512166"/>
                <a:gd name="connsiteX65" fmla="*/ 468896 w 512166"/>
                <a:gd name="connsiteY65" fmla="*/ 315611 h 512166"/>
                <a:gd name="connsiteX66" fmla="*/ 484096 w 512166"/>
                <a:gd name="connsiteY66" fmla="*/ 305450 h 512166"/>
                <a:gd name="connsiteX67" fmla="*/ 495578 w 512166"/>
                <a:gd name="connsiteY67" fmla="*/ 305450 h 512166"/>
                <a:gd name="connsiteX68" fmla="*/ 512100 w 512166"/>
                <a:gd name="connsiteY68" fmla="*/ 288929 h 512166"/>
                <a:gd name="connsiteX69" fmla="*/ 512100 w 512166"/>
                <a:gd name="connsiteY69" fmla="*/ 222843 h 512166"/>
                <a:gd name="connsiteX70" fmla="*/ 495578 w 512166"/>
                <a:gd name="connsiteY70" fmla="*/ 206321 h 512166"/>
                <a:gd name="connsiteX71" fmla="*/ 483931 w 512166"/>
                <a:gd name="connsiteY71" fmla="*/ 206321 h 512166"/>
                <a:gd name="connsiteX72" fmla="*/ 468731 w 512166"/>
                <a:gd name="connsiteY72" fmla="*/ 196243 h 5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2166" h="512166">
                  <a:moveTo>
                    <a:pt x="468731" y="196243"/>
                  </a:moveTo>
                  <a:lnTo>
                    <a:pt x="448657" y="147835"/>
                  </a:lnTo>
                  <a:cubicBezTo>
                    <a:pt x="446088" y="141664"/>
                    <a:pt x="447493" y="134560"/>
                    <a:pt x="452209" y="129827"/>
                  </a:cubicBezTo>
                  <a:lnTo>
                    <a:pt x="460470" y="121566"/>
                  </a:lnTo>
                  <a:cubicBezTo>
                    <a:pt x="466922" y="115114"/>
                    <a:pt x="466930" y="104656"/>
                    <a:pt x="460487" y="98205"/>
                  </a:cubicBezTo>
                  <a:cubicBezTo>
                    <a:pt x="460478" y="98196"/>
                    <a:pt x="460478" y="98196"/>
                    <a:pt x="460470" y="98188"/>
                  </a:cubicBezTo>
                  <a:lnTo>
                    <a:pt x="413714" y="51432"/>
                  </a:lnTo>
                  <a:cubicBezTo>
                    <a:pt x="407263" y="44980"/>
                    <a:pt x="396805" y="44972"/>
                    <a:pt x="390353" y="51416"/>
                  </a:cubicBezTo>
                  <a:cubicBezTo>
                    <a:pt x="390344" y="51424"/>
                    <a:pt x="390344" y="51424"/>
                    <a:pt x="390336" y="51432"/>
                  </a:cubicBezTo>
                  <a:lnTo>
                    <a:pt x="382076" y="59693"/>
                  </a:lnTo>
                  <a:cubicBezTo>
                    <a:pt x="377342" y="64410"/>
                    <a:pt x="370238" y="65814"/>
                    <a:pt x="364067" y="63245"/>
                  </a:cubicBezTo>
                  <a:lnTo>
                    <a:pt x="315659" y="43171"/>
                  </a:lnTo>
                  <a:cubicBezTo>
                    <a:pt x="309521" y="40611"/>
                    <a:pt x="305515" y="34621"/>
                    <a:pt x="305498" y="27972"/>
                  </a:cubicBezTo>
                  <a:lnTo>
                    <a:pt x="305498" y="16407"/>
                  </a:lnTo>
                  <a:cubicBezTo>
                    <a:pt x="305498" y="7278"/>
                    <a:pt x="298105" y="-115"/>
                    <a:pt x="288977" y="-115"/>
                  </a:cubicBezTo>
                  <a:lnTo>
                    <a:pt x="222891" y="-115"/>
                  </a:lnTo>
                  <a:cubicBezTo>
                    <a:pt x="213763" y="-115"/>
                    <a:pt x="206369" y="7278"/>
                    <a:pt x="206369" y="16407"/>
                  </a:cubicBezTo>
                  <a:lnTo>
                    <a:pt x="206369" y="28054"/>
                  </a:lnTo>
                  <a:cubicBezTo>
                    <a:pt x="206353" y="34704"/>
                    <a:pt x="202346" y="40693"/>
                    <a:pt x="196209" y="43254"/>
                  </a:cubicBezTo>
                  <a:lnTo>
                    <a:pt x="147801" y="63328"/>
                  </a:lnTo>
                  <a:cubicBezTo>
                    <a:pt x="141630" y="65897"/>
                    <a:pt x="134526" y="64492"/>
                    <a:pt x="129792" y="59775"/>
                  </a:cubicBezTo>
                  <a:lnTo>
                    <a:pt x="121531" y="51515"/>
                  </a:lnTo>
                  <a:cubicBezTo>
                    <a:pt x="115080" y="45063"/>
                    <a:pt x="104621" y="45055"/>
                    <a:pt x="98170" y="51498"/>
                  </a:cubicBezTo>
                  <a:cubicBezTo>
                    <a:pt x="98162" y="51506"/>
                    <a:pt x="98162" y="51506"/>
                    <a:pt x="98154" y="51515"/>
                  </a:cubicBezTo>
                  <a:lnTo>
                    <a:pt x="51397" y="98271"/>
                  </a:lnTo>
                  <a:cubicBezTo>
                    <a:pt x="44938" y="104722"/>
                    <a:pt x="44938" y="115180"/>
                    <a:pt x="51381" y="121632"/>
                  </a:cubicBezTo>
                  <a:cubicBezTo>
                    <a:pt x="51389" y="121640"/>
                    <a:pt x="51389" y="121640"/>
                    <a:pt x="51397" y="121649"/>
                  </a:cubicBezTo>
                  <a:lnTo>
                    <a:pt x="59658" y="129909"/>
                  </a:lnTo>
                  <a:cubicBezTo>
                    <a:pt x="64375" y="134643"/>
                    <a:pt x="65780" y="141747"/>
                    <a:pt x="63210" y="147918"/>
                  </a:cubicBezTo>
                  <a:lnTo>
                    <a:pt x="43137" y="196326"/>
                  </a:lnTo>
                  <a:cubicBezTo>
                    <a:pt x="40576" y="202463"/>
                    <a:pt x="34587" y="206470"/>
                    <a:pt x="27937" y="206486"/>
                  </a:cubicBezTo>
                  <a:lnTo>
                    <a:pt x="16455" y="206486"/>
                  </a:lnTo>
                  <a:cubicBezTo>
                    <a:pt x="7327" y="206486"/>
                    <a:pt x="-67" y="213880"/>
                    <a:pt x="-67" y="223008"/>
                  </a:cubicBezTo>
                  <a:lnTo>
                    <a:pt x="-67" y="289094"/>
                  </a:lnTo>
                  <a:cubicBezTo>
                    <a:pt x="-67" y="298222"/>
                    <a:pt x="7327" y="305616"/>
                    <a:pt x="16455" y="305616"/>
                  </a:cubicBezTo>
                  <a:lnTo>
                    <a:pt x="28102" y="305616"/>
                  </a:lnTo>
                  <a:cubicBezTo>
                    <a:pt x="34752" y="305632"/>
                    <a:pt x="40741" y="309639"/>
                    <a:pt x="43302" y="315776"/>
                  </a:cubicBezTo>
                  <a:lnTo>
                    <a:pt x="63376" y="364184"/>
                  </a:lnTo>
                  <a:cubicBezTo>
                    <a:pt x="65945" y="370355"/>
                    <a:pt x="64540" y="377459"/>
                    <a:pt x="59823" y="382193"/>
                  </a:cubicBezTo>
                  <a:lnTo>
                    <a:pt x="51563" y="390454"/>
                  </a:lnTo>
                  <a:cubicBezTo>
                    <a:pt x="45111" y="396905"/>
                    <a:pt x="45103" y="407363"/>
                    <a:pt x="51546" y="413815"/>
                  </a:cubicBezTo>
                  <a:cubicBezTo>
                    <a:pt x="51555" y="413823"/>
                    <a:pt x="51555" y="413823"/>
                    <a:pt x="51563" y="413831"/>
                  </a:cubicBezTo>
                  <a:lnTo>
                    <a:pt x="98318" y="460587"/>
                  </a:lnTo>
                  <a:cubicBezTo>
                    <a:pt x="104770" y="467039"/>
                    <a:pt x="115228" y="467047"/>
                    <a:pt x="121680" y="460604"/>
                  </a:cubicBezTo>
                  <a:cubicBezTo>
                    <a:pt x="121688" y="460596"/>
                    <a:pt x="121688" y="460596"/>
                    <a:pt x="121696" y="460587"/>
                  </a:cubicBezTo>
                  <a:lnTo>
                    <a:pt x="129957" y="452327"/>
                  </a:lnTo>
                  <a:cubicBezTo>
                    <a:pt x="134691" y="447610"/>
                    <a:pt x="141795" y="446205"/>
                    <a:pt x="147966" y="448774"/>
                  </a:cubicBezTo>
                  <a:lnTo>
                    <a:pt x="196374" y="468848"/>
                  </a:lnTo>
                  <a:cubicBezTo>
                    <a:pt x="202512" y="471409"/>
                    <a:pt x="206518" y="477398"/>
                    <a:pt x="206535" y="484048"/>
                  </a:cubicBezTo>
                  <a:lnTo>
                    <a:pt x="206535" y="495530"/>
                  </a:lnTo>
                  <a:cubicBezTo>
                    <a:pt x="206535" y="504658"/>
                    <a:pt x="213928" y="512052"/>
                    <a:pt x="223056" y="512052"/>
                  </a:cubicBezTo>
                  <a:lnTo>
                    <a:pt x="289142" y="512052"/>
                  </a:lnTo>
                  <a:cubicBezTo>
                    <a:pt x="298270" y="512052"/>
                    <a:pt x="305664" y="504658"/>
                    <a:pt x="305664" y="495530"/>
                  </a:cubicBezTo>
                  <a:lnTo>
                    <a:pt x="305664" y="483883"/>
                  </a:lnTo>
                  <a:cubicBezTo>
                    <a:pt x="305680" y="477233"/>
                    <a:pt x="309687" y="471244"/>
                    <a:pt x="315824" y="468683"/>
                  </a:cubicBezTo>
                  <a:lnTo>
                    <a:pt x="364232" y="448609"/>
                  </a:lnTo>
                  <a:cubicBezTo>
                    <a:pt x="370403" y="446040"/>
                    <a:pt x="377507" y="447444"/>
                    <a:pt x="382241" y="452161"/>
                  </a:cubicBezTo>
                  <a:lnTo>
                    <a:pt x="390502" y="460422"/>
                  </a:lnTo>
                  <a:cubicBezTo>
                    <a:pt x="396953" y="466874"/>
                    <a:pt x="407412" y="466882"/>
                    <a:pt x="413863" y="460439"/>
                  </a:cubicBezTo>
                  <a:cubicBezTo>
                    <a:pt x="413871" y="460430"/>
                    <a:pt x="413871" y="460430"/>
                    <a:pt x="413879" y="460422"/>
                  </a:cubicBezTo>
                  <a:lnTo>
                    <a:pt x="460636" y="413666"/>
                  </a:lnTo>
                  <a:cubicBezTo>
                    <a:pt x="467095" y="407215"/>
                    <a:pt x="467095" y="396756"/>
                    <a:pt x="460652" y="390305"/>
                  </a:cubicBezTo>
                  <a:cubicBezTo>
                    <a:pt x="460644" y="390297"/>
                    <a:pt x="460644" y="390297"/>
                    <a:pt x="460636" y="390288"/>
                  </a:cubicBezTo>
                  <a:lnTo>
                    <a:pt x="452375" y="382028"/>
                  </a:lnTo>
                  <a:cubicBezTo>
                    <a:pt x="447658" y="377294"/>
                    <a:pt x="446253" y="370190"/>
                    <a:pt x="448823" y="364019"/>
                  </a:cubicBezTo>
                  <a:lnTo>
                    <a:pt x="468896" y="315611"/>
                  </a:lnTo>
                  <a:cubicBezTo>
                    <a:pt x="471457" y="309473"/>
                    <a:pt x="477446" y="305467"/>
                    <a:pt x="484096" y="305450"/>
                  </a:cubicBezTo>
                  <a:lnTo>
                    <a:pt x="495578" y="305450"/>
                  </a:lnTo>
                  <a:cubicBezTo>
                    <a:pt x="504706" y="305450"/>
                    <a:pt x="512100" y="298057"/>
                    <a:pt x="512100" y="288929"/>
                  </a:cubicBezTo>
                  <a:lnTo>
                    <a:pt x="512100" y="222843"/>
                  </a:lnTo>
                  <a:cubicBezTo>
                    <a:pt x="512100" y="213715"/>
                    <a:pt x="504706" y="206321"/>
                    <a:pt x="495578" y="206321"/>
                  </a:cubicBezTo>
                  <a:lnTo>
                    <a:pt x="483931" y="206321"/>
                  </a:lnTo>
                  <a:cubicBezTo>
                    <a:pt x="477297" y="206313"/>
                    <a:pt x="471316" y="202348"/>
                    <a:pt x="468731" y="196243"/>
                  </a:cubicBezTo>
                  <a:close/>
                </a:path>
              </a:pathLst>
            </a:custGeom>
            <a:noFill/>
            <a:ln w="12700" cap="rnd">
              <a:solidFill>
                <a:schemeClr val="bg1"/>
              </a:solidFill>
              <a:prstDash val="solid"/>
              <a:round/>
            </a:ln>
          </p:spPr>
          <p:txBody>
            <a:bodyPr rtlCol="0" anchor="ctr"/>
            <a:lstStyle/>
            <a:p>
              <a:endParaRPr lang="en-US"/>
            </a:p>
          </p:txBody>
        </p:sp>
        <p:sp>
          <p:nvSpPr>
            <p:cNvPr id="336" name="Freeform 233">
              <a:extLst>
                <a:ext uri="{FF2B5EF4-FFF2-40B4-BE49-F238E27FC236}">
                  <a16:creationId xmlns:a16="http://schemas.microsoft.com/office/drawing/2014/main" id="{659AA0F1-F1AB-72FA-DCDE-DA1D9C4BB444}"/>
                </a:ext>
              </a:extLst>
            </p:cNvPr>
            <p:cNvSpPr/>
            <p:nvPr/>
          </p:nvSpPr>
          <p:spPr>
            <a:xfrm>
              <a:off x="4689109" y="4688485"/>
              <a:ext cx="205693" cy="41305"/>
            </a:xfrm>
            <a:custGeom>
              <a:avLst/>
              <a:gdLst>
                <a:gd name="connsiteX0" fmla="*/ 205626 w 205693"/>
                <a:gd name="connsiteY0" fmla="*/ -115 h 41305"/>
                <a:gd name="connsiteX1" fmla="*/ -67 w 205693"/>
                <a:gd name="connsiteY1" fmla="*/ -115 h 41305"/>
              </a:gdLst>
              <a:ahLst/>
              <a:cxnLst>
                <a:cxn ang="0">
                  <a:pos x="connsiteX0" y="connsiteY0"/>
                </a:cxn>
                <a:cxn ang="0">
                  <a:pos x="connsiteX1" y="connsiteY1"/>
                </a:cxn>
              </a:cxnLst>
              <a:rect l="l" t="t" r="r" b="b"/>
              <a:pathLst>
                <a:path w="205693" h="41305">
                  <a:moveTo>
                    <a:pt x="205626" y="-115"/>
                  </a:moveTo>
                  <a:cubicBezTo>
                    <a:pt x="148123" y="54960"/>
                    <a:pt x="57436" y="54960"/>
                    <a:pt x="-67" y="-115"/>
                  </a:cubicBezTo>
                </a:path>
              </a:pathLst>
            </a:custGeom>
            <a:noFill/>
            <a:ln w="12700" cap="rnd">
              <a:solidFill>
                <a:schemeClr val="bg1"/>
              </a:solidFill>
              <a:prstDash val="solid"/>
              <a:round/>
            </a:ln>
          </p:spPr>
          <p:txBody>
            <a:bodyPr rtlCol="0" anchor="ctr"/>
            <a:lstStyle/>
            <a:p>
              <a:endParaRPr lang="en-US"/>
            </a:p>
          </p:txBody>
        </p:sp>
        <p:sp>
          <p:nvSpPr>
            <p:cNvPr id="337" name="Freeform 234">
              <a:extLst>
                <a:ext uri="{FF2B5EF4-FFF2-40B4-BE49-F238E27FC236}">
                  <a16:creationId xmlns:a16="http://schemas.microsoft.com/office/drawing/2014/main" id="{2DD90D98-CE05-4728-C134-BEDA8AC713C9}"/>
                </a:ext>
              </a:extLst>
            </p:cNvPr>
            <p:cNvSpPr/>
            <p:nvPr/>
          </p:nvSpPr>
          <p:spPr>
            <a:xfrm>
              <a:off x="4618479" y="4589356"/>
              <a:ext cx="346951" cy="57825"/>
            </a:xfrm>
            <a:custGeom>
              <a:avLst/>
              <a:gdLst>
                <a:gd name="connsiteX0" fmla="*/ 346885 w 346951"/>
                <a:gd name="connsiteY0" fmla="*/ 8146 h 57825"/>
                <a:gd name="connsiteX1" fmla="*/ 346885 w 346951"/>
                <a:gd name="connsiteY1" fmla="*/ 17233 h 57825"/>
                <a:gd name="connsiteX2" fmla="*/ 297320 w 346951"/>
                <a:gd name="connsiteY2" fmla="*/ 47880 h 57825"/>
                <a:gd name="connsiteX3" fmla="*/ 173409 w 346951"/>
                <a:gd name="connsiteY3" fmla="*/ 57710 h 57825"/>
                <a:gd name="connsiteX4" fmla="*/ 49498 w 346951"/>
                <a:gd name="connsiteY4" fmla="*/ 47880 h 57825"/>
                <a:gd name="connsiteX5" fmla="*/ -67 w 346951"/>
                <a:gd name="connsiteY5" fmla="*/ 17233 h 57825"/>
                <a:gd name="connsiteX6" fmla="*/ -67 w 346951"/>
                <a:gd name="connsiteY6" fmla="*/ -115 h 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1" h="57825">
                  <a:moveTo>
                    <a:pt x="346885" y="8146"/>
                  </a:moveTo>
                  <a:lnTo>
                    <a:pt x="346885" y="17233"/>
                  </a:lnTo>
                  <a:lnTo>
                    <a:pt x="297320" y="47880"/>
                  </a:lnTo>
                  <a:cubicBezTo>
                    <a:pt x="297320" y="47880"/>
                    <a:pt x="264277" y="57710"/>
                    <a:pt x="173409" y="57710"/>
                  </a:cubicBezTo>
                  <a:cubicBezTo>
                    <a:pt x="82541" y="57710"/>
                    <a:pt x="49498" y="47880"/>
                    <a:pt x="49498" y="47880"/>
                  </a:cubicBezTo>
                  <a:lnTo>
                    <a:pt x="-67" y="17233"/>
                  </a:lnTo>
                  <a:lnTo>
                    <a:pt x="-67" y="-115"/>
                  </a:lnTo>
                </a:path>
              </a:pathLst>
            </a:custGeom>
            <a:noFill/>
            <a:ln w="12700" cap="rnd">
              <a:solidFill>
                <a:schemeClr val="bg1"/>
              </a:solidFill>
              <a:prstDash val="solid"/>
              <a:round/>
            </a:ln>
          </p:spPr>
          <p:txBody>
            <a:bodyPr rtlCol="0" anchor="ctr"/>
            <a:lstStyle/>
            <a:p>
              <a:endParaRPr lang="en-US"/>
            </a:p>
          </p:txBody>
        </p:sp>
        <p:sp>
          <p:nvSpPr>
            <p:cNvPr id="338" name="Freeform 235">
              <a:extLst>
                <a:ext uri="{FF2B5EF4-FFF2-40B4-BE49-F238E27FC236}">
                  <a16:creationId xmlns:a16="http://schemas.microsoft.com/office/drawing/2014/main" id="{8FCDA5D9-2B25-6CB6-2019-13AF56293F21}"/>
                </a:ext>
              </a:extLst>
            </p:cNvPr>
            <p:cNvSpPr/>
            <p:nvPr/>
          </p:nvSpPr>
          <p:spPr>
            <a:xfrm>
              <a:off x="4684565" y="4589356"/>
              <a:ext cx="214779" cy="8258"/>
            </a:xfrm>
            <a:custGeom>
              <a:avLst/>
              <a:gdLst>
                <a:gd name="connsiteX0" fmla="*/ 214713 w 214779"/>
                <a:gd name="connsiteY0" fmla="*/ -115 h 8258"/>
                <a:gd name="connsiteX1" fmla="*/ -67 w 214779"/>
                <a:gd name="connsiteY1" fmla="*/ -115 h 8258"/>
              </a:gdLst>
              <a:ahLst/>
              <a:cxnLst>
                <a:cxn ang="0">
                  <a:pos x="connsiteX0" y="connsiteY0"/>
                </a:cxn>
                <a:cxn ang="0">
                  <a:pos x="connsiteX1" y="connsiteY1"/>
                </a:cxn>
              </a:cxnLst>
              <a:rect l="l" t="t" r="r" b="b"/>
              <a:pathLst>
                <a:path w="214779" h="8258">
                  <a:moveTo>
                    <a:pt x="214713" y="-115"/>
                  </a:moveTo>
                  <a:cubicBezTo>
                    <a:pt x="143546" y="10897"/>
                    <a:pt x="71099" y="10897"/>
                    <a:pt x="-67" y="-115"/>
                  </a:cubicBezTo>
                </a:path>
              </a:pathLst>
            </a:custGeom>
            <a:noFill/>
            <a:ln w="12700" cap="rnd">
              <a:solidFill>
                <a:schemeClr val="bg1"/>
              </a:solidFill>
              <a:prstDash val="solid"/>
              <a:round/>
            </a:ln>
          </p:spPr>
          <p:txBody>
            <a:bodyPr rtlCol="0" anchor="ctr"/>
            <a:lstStyle/>
            <a:p>
              <a:endParaRPr lang="en-US"/>
            </a:p>
          </p:txBody>
        </p:sp>
        <p:sp>
          <p:nvSpPr>
            <p:cNvPr id="339" name="Freeform 236">
              <a:extLst>
                <a:ext uri="{FF2B5EF4-FFF2-40B4-BE49-F238E27FC236}">
                  <a16:creationId xmlns:a16="http://schemas.microsoft.com/office/drawing/2014/main" id="{F1AA5282-5761-C1FB-D807-C98EB54AE54A}"/>
                </a:ext>
              </a:extLst>
            </p:cNvPr>
            <p:cNvSpPr/>
            <p:nvPr/>
          </p:nvSpPr>
          <p:spPr>
            <a:xfrm>
              <a:off x="4833259" y="4438185"/>
              <a:ext cx="99129" cy="142911"/>
            </a:xfrm>
            <a:custGeom>
              <a:avLst/>
              <a:gdLst>
                <a:gd name="connsiteX0" fmla="*/ 99062 w 99129"/>
                <a:gd name="connsiteY0" fmla="*/ 142796 h 142911"/>
                <a:gd name="connsiteX1" fmla="*/ 32976 w 99129"/>
                <a:gd name="connsiteY1" fmla="*/ 14011 h 142911"/>
                <a:gd name="connsiteX2" fmla="*/ 31985 w 99129"/>
                <a:gd name="connsiteY2" fmla="*/ 12276 h 142911"/>
                <a:gd name="connsiteX3" fmla="*/ 17611 w 99129"/>
                <a:gd name="connsiteY3" fmla="*/ 1207 h 142911"/>
                <a:gd name="connsiteX4" fmla="*/ -67 w 99129"/>
                <a:gd name="connsiteY4" fmla="*/ -115 h 1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9" h="142911">
                  <a:moveTo>
                    <a:pt x="99062" y="142796"/>
                  </a:moveTo>
                  <a:cubicBezTo>
                    <a:pt x="99062" y="87779"/>
                    <a:pt x="77419" y="39702"/>
                    <a:pt x="32976" y="14011"/>
                  </a:cubicBezTo>
                  <a:cubicBezTo>
                    <a:pt x="32422" y="13590"/>
                    <a:pt x="32067" y="12962"/>
                    <a:pt x="31985" y="12276"/>
                  </a:cubicBezTo>
                  <a:cubicBezTo>
                    <a:pt x="30093" y="5866"/>
                    <a:pt x="24294" y="1397"/>
                    <a:pt x="17611" y="1207"/>
                  </a:cubicBezTo>
                  <a:lnTo>
                    <a:pt x="-67" y="-115"/>
                  </a:lnTo>
                </a:path>
              </a:pathLst>
            </a:custGeom>
            <a:noFill/>
            <a:ln w="12700" cap="rnd">
              <a:solidFill>
                <a:schemeClr val="bg1"/>
              </a:solidFill>
              <a:prstDash val="solid"/>
              <a:round/>
            </a:ln>
          </p:spPr>
          <p:txBody>
            <a:bodyPr rtlCol="0" anchor="ctr"/>
            <a:lstStyle/>
            <a:p>
              <a:endParaRPr lang="en-US"/>
            </a:p>
          </p:txBody>
        </p:sp>
        <p:sp>
          <p:nvSpPr>
            <p:cNvPr id="340" name="Freeform 237">
              <a:extLst>
                <a:ext uri="{FF2B5EF4-FFF2-40B4-BE49-F238E27FC236}">
                  <a16:creationId xmlns:a16="http://schemas.microsoft.com/office/drawing/2014/main" id="{FB4CCC2C-84A3-64DA-9E73-3338F1DE5ADE}"/>
                </a:ext>
              </a:extLst>
            </p:cNvPr>
            <p:cNvSpPr/>
            <p:nvPr/>
          </p:nvSpPr>
          <p:spPr>
            <a:xfrm>
              <a:off x="4651522" y="4438185"/>
              <a:ext cx="99129" cy="142911"/>
            </a:xfrm>
            <a:custGeom>
              <a:avLst/>
              <a:gdLst>
                <a:gd name="connsiteX0" fmla="*/ -67 w 99129"/>
                <a:gd name="connsiteY0" fmla="*/ 142796 h 142911"/>
                <a:gd name="connsiteX1" fmla="*/ 66019 w 99129"/>
                <a:gd name="connsiteY1" fmla="*/ 14011 h 142911"/>
                <a:gd name="connsiteX2" fmla="*/ 67010 w 99129"/>
                <a:gd name="connsiteY2" fmla="*/ 12359 h 142911"/>
                <a:gd name="connsiteX3" fmla="*/ 81384 w 99129"/>
                <a:gd name="connsiteY3" fmla="*/ 1207 h 142911"/>
                <a:gd name="connsiteX4" fmla="*/ 99062 w 99129"/>
                <a:gd name="connsiteY4" fmla="*/ -115 h 1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9" h="142911">
                  <a:moveTo>
                    <a:pt x="-67" y="142796"/>
                  </a:moveTo>
                  <a:cubicBezTo>
                    <a:pt x="-67" y="87779"/>
                    <a:pt x="21576" y="39702"/>
                    <a:pt x="66019" y="14011"/>
                  </a:cubicBezTo>
                  <a:cubicBezTo>
                    <a:pt x="66556" y="13606"/>
                    <a:pt x="66911" y="13020"/>
                    <a:pt x="67010" y="12359"/>
                  </a:cubicBezTo>
                  <a:cubicBezTo>
                    <a:pt x="68919" y="5948"/>
                    <a:pt x="74701" y="1463"/>
                    <a:pt x="81384" y="1207"/>
                  </a:cubicBezTo>
                  <a:lnTo>
                    <a:pt x="99062" y="-115"/>
                  </a:lnTo>
                </a:path>
              </a:pathLst>
            </a:custGeom>
            <a:noFill/>
            <a:ln w="12700" cap="rnd">
              <a:solidFill>
                <a:schemeClr val="bg1"/>
              </a:solidFill>
              <a:prstDash val="solid"/>
              <a:round/>
            </a:ln>
          </p:spPr>
          <p:txBody>
            <a:bodyPr rtlCol="0" anchor="ctr"/>
            <a:lstStyle/>
            <a:p>
              <a:endParaRPr lang="en-US"/>
            </a:p>
          </p:txBody>
        </p:sp>
        <p:sp>
          <p:nvSpPr>
            <p:cNvPr id="341" name="Freeform 238">
              <a:extLst>
                <a:ext uri="{FF2B5EF4-FFF2-40B4-BE49-F238E27FC236}">
                  <a16:creationId xmlns:a16="http://schemas.microsoft.com/office/drawing/2014/main" id="{91A9DF2A-67EF-672F-ADE9-301E18AC06E5}"/>
                </a:ext>
              </a:extLst>
            </p:cNvPr>
            <p:cNvSpPr/>
            <p:nvPr/>
          </p:nvSpPr>
          <p:spPr>
            <a:xfrm>
              <a:off x="4725869" y="4448924"/>
              <a:ext cx="8260" cy="24782"/>
            </a:xfrm>
            <a:custGeom>
              <a:avLst/>
              <a:gdLst>
                <a:gd name="connsiteX0" fmla="*/ 0 w 8260"/>
                <a:gd name="connsiteY0" fmla="*/ 24782 h 24782"/>
                <a:gd name="connsiteX1" fmla="*/ 0 w 8260"/>
                <a:gd name="connsiteY1" fmla="*/ 0 h 24782"/>
              </a:gdLst>
              <a:ahLst/>
              <a:cxnLst>
                <a:cxn ang="0">
                  <a:pos x="connsiteX0" y="connsiteY0"/>
                </a:cxn>
                <a:cxn ang="0">
                  <a:pos x="connsiteX1" y="connsiteY1"/>
                </a:cxn>
              </a:cxnLst>
              <a:rect l="l" t="t" r="r" b="b"/>
              <a:pathLst>
                <a:path w="8260" h="24782">
                  <a:moveTo>
                    <a:pt x="0" y="24782"/>
                  </a:moveTo>
                  <a:lnTo>
                    <a:pt x="0" y="0"/>
                  </a:lnTo>
                </a:path>
              </a:pathLst>
            </a:custGeom>
            <a:ln w="12700" cap="rnd">
              <a:solidFill>
                <a:schemeClr val="bg1"/>
              </a:solidFill>
              <a:prstDash val="solid"/>
              <a:round/>
            </a:ln>
          </p:spPr>
          <p:txBody>
            <a:bodyPr rtlCol="0" anchor="ctr"/>
            <a:lstStyle/>
            <a:p>
              <a:endParaRPr lang="en-US"/>
            </a:p>
          </p:txBody>
        </p:sp>
        <p:sp>
          <p:nvSpPr>
            <p:cNvPr id="342" name="Freeform 239">
              <a:extLst>
                <a:ext uri="{FF2B5EF4-FFF2-40B4-BE49-F238E27FC236}">
                  <a16:creationId xmlns:a16="http://schemas.microsoft.com/office/drawing/2014/main" id="{566E7F48-3914-C9DF-9F2F-A95032BC918E}"/>
                </a:ext>
              </a:extLst>
            </p:cNvPr>
            <p:cNvSpPr/>
            <p:nvPr/>
          </p:nvSpPr>
          <p:spPr>
            <a:xfrm>
              <a:off x="4858041" y="4448924"/>
              <a:ext cx="8260" cy="24782"/>
            </a:xfrm>
            <a:custGeom>
              <a:avLst/>
              <a:gdLst>
                <a:gd name="connsiteX0" fmla="*/ 0 w 8260"/>
                <a:gd name="connsiteY0" fmla="*/ 24782 h 24782"/>
                <a:gd name="connsiteX1" fmla="*/ 0 w 8260"/>
                <a:gd name="connsiteY1" fmla="*/ 0 h 24782"/>
              </a:gdLst>
              <a:ahLst/>
              <a:cxnLst>
                <a:cxn ang="0">
                  <a:pos x="connsiteX0" y="connsiteY0"/>
                </a:cxn>
                <a:cxn ang="0">
                  <a:pos x="connsiteX1" y="connsiteY1"/>
                </a:cxn>
              </a:cxnLst>
              <a:rect l="l" t="t" r="r" b="b"/>
              <a:pathLst>
                <a:path w="8260" h="24782">
                  <a:moveTo>
                    <a:pt x="0" y="24782"/>
                  </a:moveTo>
                  <a:lnTo>
                    <a:pt x="0" y="0"/>
                  </a:lnTo>
                </a:path>
              </a:pathLst>
            </a:custGeom>
            <a:ln w="12700" cap="rnd">
              <a:solidFill>
                <a:schemeClr val="bg1"/>
              </a:solidFill>
              <a:prstDash val="solid"/>
              <a:round/>
            </a:ln>
          </p:spPr>
          <p:txBody>
            <a:bodyPr rtlCol="0" anchor="ctr"/>
            <a:lstStyle/>
            <a:p>
              <a:endParaRPr lang="en-US"/>
            </a:p>
          </p:txBody>
        </p:sp>
        <p:sp>
          <p:nvSpPr>
            <p:cNvPr id="343" name="Freeform 240">
              <a:extLst>
                <a:ext uri="{FF2B5EF4-FFF2-40B4-BE49-F238E27FC236}">
                  <a16:creationId xmlns:a16="http://schemas.microsoft.com/office/drawing/2014/main" id="{7517B0E1-327E-D83B-F926-23B677A3FD3C}"/>
                </a:ext>
              </a:extLst>
            </p:cNvPr>
            <p:cNvSpPr/>
            <p:nvPr/>
          </p:nvSpPr>
          <p:spPr>
            <a:xfrm>
              <a:off x="4758912" y="4412409"/>
              <a:ext cx="66086" cy="77818"/>
            </a:xfrm>
            <a:custGeom>
              <a:avLst/>
              <a:gdLst>
                <a:gd name="connsiteX0" fmla="*/ 57758 w 66086"/>
                <a:gd name="connsiteY0" fmla="*/ 77703 h 77818"/>
                <a:gd name="connsiteX1" fmla="*/ 66019 w 66086"/>
                <a:gd name="connsiteY1" fmla="*/ 12361 h 77818"/>
                <a:gd name="connsiteX2" fmla="*/ 56437 w 66086"/>
                <a:gd name="connsiteY2" fmla="*/ 1539 h 77818"/>
                <a:gd name="connsiteX3" fmla="*/ 9515 w 66086"/>
                <a:gd name="connsiteY3" fmla="*/ 1539 h 77818"/>
                <a:gd name="connsiteX4" fmla="*/ -67 w 66086"/>
                <a:gd name="connsiteY4" fmla="*/ 12361 h 77818"/>
                <a:gd name="connsiteX5" fmla="*/ 8194 w 66086"/>
                <a:gd name="connsiteY5" fmla="*/ 77703 h 7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6" h="77818">
                  <a:moveTo>
                    <a:pt x="57758" y="77703"/>
                  </a:moveTo>
                  <a:lnTo>
                    <a:pt x="66019" y="12361"/>
                  </a:lnTo>
                  <a:cubicBezTo>
                    <a:pt x="65846" y="6917"/>
                    <a:pt x="61815" y="2374"/>
                    <a:pt x="56437" y="1539"/>
                  </a:cubicBezTo>
                  <a:cubicBezTo>
                    <a:pt x="40873" y="-666"/>
                    <a:pt x="25079" y="-666"/>
                    <a:pt x="9515" y="1539"/>
                  </a:cubicBezTo>
                  <a:cubicBezTo>
                    <a:pt x="4137" y="2374"/>
                    <a:pt x="106" y="6917"/>
                    <a:pt x="-67" y="12361"/>
                  </a:cubicBezTo>
                  <a:lnTo>
                    <a:pt x="8194" y="77703"/>
                  </a:lnTo>
                </a:path>
              </a:pathLst>
            </a:custGeom>
            <a:noFill/>
            <a:ln w="12700" cap="rnd">
              <a:solidFill>
                <a:schemeClr val="bg1"/>
              </a:solidFill>
              <a:prstDash val="solid"/>
              <a:round/>
            </a:ln>
          </p:spPr>
          <p:txBody>
            <a:bodyPr rtlCol="0" anchor="ctr"/>
            <a:lstStyle/>
            <a:p>
              <a:endParaRPr lang="en-US"/>
            </a:p>
          </p:txBody>
        </p:sp>
      </p:grpSp>
      <p:grpSp>
        <p:nvGrpSpPr>
          <p:cNvPr id="2" name="Group 1">
            <a:extLst>
              <a:ext uri="{FF2B5EF4-FFF2-40B4-BE49-F238E27FC236}">
                <a16:creationId xmlns:a16="http://schemas.microsoft.com/office/drawing/2014/main" id="{3D55A421-7579-BDFE-C435-4679048B88E2}"/>
              </a:ext>
            </a:extLst>
          </p:cNvPr>
          <p:cNvGrpSpPr/>
          <p:nvPr/>
        </p:nvGrpSpPr>
        <p:grpSpPr>
          <a:xfrm>
            <a:off x="7925567" y="4584013"/>
            <a:ext cx="589104" cy="632944"/>
            <a:chOff x="1613402" y="650183"/>
            <a:chExt cx="571246" cy="613759"/>
          </a:xfrm>
        </p:grpSpPr>
        <p:sp>
          <p:nvSpPr>
            <p:cNvPr id="3" name="Freeform 234">
              <a:extLst>
                <a:ext uri="{FF2B5EF4-FFF2-40B4-BE49-F238E27FC236}">
                  <a16:creationId xmlns:a16="http://schemas.microsoft.com/office/drawing/2014/main" id="{5C044D9E-112A-1557-D48F-7D5F5CD5CDCD}"/>
                </a:ext>
              </a:extLst>
            </p:cNvPr>
            <p:cNvSpPr/>
            <p:nvPr/>
          </p:nvSpPr>
          <p:spPr>
            <a:xfrm>
              <a:off x="1814396" y="830078"/>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8" name="Freeform 235">
              <a:extLst>
                <a:ext uri="{FF2B5EF4-FFF2-40B4-BE49-F238E27FC236}">
                  <a16:creationId xmlns:a16="http://schemas.microsoft.com/office/drawing/2014/main" id="{58AF8BD2-014E-EC3E-4AF9-27254542CCE5}"/>
                </a:ext>
              </a:extLst>
            </p:cNvPr>
            <p:cNvSpPr/>
            <p:nvPr/>
          </p:nvSpPr>
          <p:spPr>
            <a:xfrm>
              <a:off x="1803817" y="1041719"/>
              <a:ext cx="190415" cy="2351"/>
            </a:xfrm>
            <a:custGeom>
              <a:avLst/>
              <a:gdLst>
                <a:gd name="connsiteX0" fmla="*/ 0 w 190415"/>
                <a:gd name="connsiteY0" fmla="*/ 0 h 2351"/>
                <a:gd name="connsiteX1" fmla="*/ 190416 w 190415"/>
                <a:gd name="connsiteY1" fmla="*/ 0 h 2351"/>
              </a:gdLst>
              <a:ahLst/>
              <a:cxnLst>
                <a:cxn ang="0">
                  <a:pos x="connsiteX0" y="connsiteY0"/>
                </a:cxn>
                <a:cxn ang="0">
                  <a:pos x="connsiteX1" y="connsiteY1"/>
                </a:cxn>
              </a:cxnLst>
              <a:rect l="l" t="t" r="r" b="b"/>
              <a:pathLst>
                <a:path w="190415" h="2351">
                  <a:moveTo>
                    <a:pt x="0" y="0"/>
                  </a:moveTo>
                  <a:lnTo>
                    <a:pt x="190416" y="0"/>
                  </a:lnTo>
                </a:path>
              </a:pathLst>
            </a:custGeom>
            <a:ln w="12700" cap="rnd">
              <a:solidFill>
                <a:schemeClr val="bg1"/>
              </a:solidFill>
              <a:prstDash val="solid"/>
              <a:round/>
            </a:ln>
          </p:spPr>
          <p:txBody>
            <a:bodyPr rtlCol="0" anchor="ctr"/>
            <a:lstStyle/>
            <a:p>
              <a:endParaRPr lang="en-US"/>
            </a:p>
          </p:txBody>
        </p:sp>
        <p:sp>
          <p:nvSpPr>
            <p:cNvPr id="15" name="Freeform 236">
              <a:extLst>
                <a:ext uri="{FF2B5EF4-FFF2-40B4-BE49-F238E27FC236}">
                  <a16:creationId xmlns:a16="http://schemas.microsoft.com/office/drawing/2014/main" id="{DD16D16B-EE7E-6A82-3999-BD169E4EFA22}"/>
                </a:ext>
              </a:extLst>
            </p:cNvPr>
            <p:cNvSpPr/>
            <p:nvPr/>
          </p:nvSpPr>
          <p:spPr>
            <a:xfrm>
              <a:off x="1740346" y="1041719"/>
              <a:ext cx="63471" cy="222223"/>
            </a:xfrm>
            <a:custGeom>
              <a:avLst/>
              <a:gdLst>
                <a:gd name="connsiteX0" fmla="*/ -110 w 63471"/>
                <a:gd name="connsiteY0" fmla="*/ 221734 h 222223"/>
                <a:gd name="connsiteX1" fmla="*/ -110 w 63471"/>
                <a:gd name="connsiteY1" fmla="*/ 63003 h 222223"/>
                <a:gd name="connsiteX2" fmla="*/ 63362 w 63471"/>
                <a:gd name="connsiteY2" fmla="*/ -489 h 222223"/>
                <a:gd name="connsiteX3" fmla="*/ 63362 w 63471"/>
                <a:gd name="connsiteY3" fmla="*/ -489 h 222223"/>
              </a:gdLst>
              <a:ahLst/>
              <a:cxnLst>
                <a:cxn ang="0">
                  <a:pos x="connsiteX0" y="connsiteY0"/>
                </a:cxn>
                <a:cxn ang="0">
                  <a:pos x="connsiteX1" y="connsiteY1"/>
                </a:cxn>
                <a:cxn ang="0">
                  <a:pos x="connsiteX2" y="connsiteY2"/>
                </a:cxn>
                <a:cxn ang="0">
                  <a:pos x="connsiteX3" y="connsiteY3"/>
                </a:cxn>
              </a:cxnLst>
              <a:rect l="l" t="t" r="r" b="b"/>
              <a:pathLst>
                <a:path w="63471" h="222223">
                  <a:moveTo>
                    <a:pt x="-110" y="221734"/>
                  </a:moveTo>
                  <a:lnTo>
                    <a:pt x="-110" y="63003"/>
                  </a:lnTo>
                  <a:cubicBezTo>
                    <a:pt x="-110" y="27937"/>
                    <a:pt x="28307" y="-489"/>
                    <a:pt x="63362" y="-489"/>
                  </a:cubicBezTo>
                  <a:lnTo>
                    <a:pt x="63362" y="-489"/>
                  </a:lnTo>
                </a:path>
              </a:pathLst>
            </a:custGeom>
            <a:noFill/>
            <a:ln w="12700" cap="rnd">
              <a:solidFill>
                <a:schemeClr val="bg1"/>
              </a:solidFill>
              <a:prstDash val="solid"/>
              <a:round/>
            </a:ln>
          </p:spPr>
          <p:txBody>
            <a:bodyPr rtlCol="0" anchor="ctr"/>
            <a:lstStyle/>
            <a:p>
              <a:endParaRPr lang="en-US"/>
            </a:p>
          </p:txBody>
        </p:sp>
        <p:sp>
          <p:nvSpPr>
            <p:cNvPr id="16" name="Freeform 237">
              <a:extLst>
                <a:ext uri="{FF2B5EF4-FFF2-40B4-BE49-F238E27FC236}">
                  <a16:creationId xmlns:a16="http://schemas.microsoft.com/office/drawing/2014/main" id="{B01B417F-A67C-2062-65DF-9A6B27A6CE17}"/>
                </a:ext>
              </a:extLst>
            </p:cNvPr>
            <p:cNvSpPr/>
            <p:nvPr/>
          </p:nvSpPr>
          <p:spPr>
            <a:xfrm>
              <a:off x="1803817" y="1121085"/>
              <a:ext cx="2350" cy="142857"/>
            </a:xfrm>
            <a:custGeom>
              <a:avLst/>
              <a:gdLst>
                <a:gd name="connsiteX0" fmla="*/ 0 w 2350"/>
                <a:gd name="connsiteY0" fmla="*/ 0 h 142857"/>
                <a:gd name="connsiteX1" fmla="*/ 0 w 2350"/>
                <a:gd name="connsiteY1" fmla="*/ 142858 h 142857"/>
              </a:gdLst>
              <a:ahLst/>
              <a:cxnLst>
                <a:cxn ang="0">
                  <a:pos x="connsiteX0" y="connsiteY0"/>
                </a:cxn>
                <a:cxn ang="0">
                  <a:pos x="connsiteX1" y="connsiteY1"/>
                </a:cxn>
              </a:cxnLst>
              <a:rect l="l" t="t" r="r" b="b"/>
              <a:pathLst>
                <a:path w="2350" h="142857">
                  <a:moveTo>
                    <a:pt x="0" y="0"/>
                  </a:moveTo>
                  <a:lnTo>
                    <a:pt x="0" y="142858"/>
                  </a:lnTo>
                </a:path>
              </a:pathLst>
            </a:custGeom>
            <a:ln w="12700" cap="rnd">
              <a:solidFill>
                <a:schemeClr val="bg1"/>
              </a:solidFill>
              <a:prstDash val="solid"/>
              <a:round/>
            </a:ln>
          </p:spPr>
          <p:txBody>
            <a:bodyPr rtlCol="0" anchor="ctr"/>
            <a:lstStyle/>
            <a:p>
              <a:endParaRPr lang="en-US"/>
            </a:p>
          </p:txBody>
        </p:sp>
        <p:sp>
          <p:nvSpPr>
            <p:cNvPr id="17" name="Freeform 238">
              <a:extLst>
                <a:ext uri="{FF2B5EF4-FFF2-40B4-BE49-F238E27FC236}">
                  <a16:creationId xmlns:a16="http://schemas.microsoft.com/office/drawing/2014/main" id="{5FB8E7B9-987C-DC73-97F2-9EBA0646E274}"/>
                </a:ext>
              </a:extLst>
            </p:cNvPr>
            <p:cNvSpPr/>
            <p:nvPr/>
          </p:nvSpPr>
          <p:spPr>
            <a:xfrm>
              <a:off x="1994233" y="1121085"/>
              <a:ext cx="2350" cy="142857"/>
            </a:xfrm>
            <a:custGeom>
              <a:avLst/>
              <a:gdLst>
                <a:gd name="connsiteX0" fmla="*/ 0 w 2350"/>
                <a:gd name="connsiteY0" fmla="*/ 142858 h 142857"/>
                <a:gd name="connsiteX1" fmla="*/ 0 w 2350"/>
                <a:gd name="connsiteY1" fmla="*/ 0 h 142857"/>
              </a:gdLst>
              <a:ahLst/>
              <a:cxnLst>
                <a:cxn ang="0">
                  <a:pos x="connsiteX0" y="connsiteY0"/>
                </a:cxn>
                <a:cxn ang="0">
                  <a:pos x="connsiteX1" y="connsiteY1"/>
                </a:cxn>
              </a:cxnLst>
              <a:rect l="l" t="t" r="r" b="b"/>
              <a:pathLst>
                <a:path w="2350" h="142857">
                  <a:moveTo>
                    <a:pt x="0" y="142858"/>
                  </a:moveTo>
                  <a:lnTo>
                    <a:pt x="0" y="0"/>
                  </a:lnTo>
                </a:path>
              </a:pathLst>
            </a:custGeom>
            <a:ln w="12700" cap="rnd">
              <a:solidFill>
                <a:schemeClr val="bg1"/>
              </a:solidFill>
              <a:prstDash val="solid"/>
              <a:round/>
            </a:ln>
          </p:spPr>
          <p:txBody>
            <a:bodyPr rtlCol="0" anchor="ctr"/>
            <a:lstStyle/>
            <a:p>
              <a:endParaRPr lang="en-US"/>
            </a:p>
          </p:txBody>
        </p:sp>
        <p:sp>
          <p:nvSpPr>
            <p:cNvPr id="18" name="Freeform 239">
              <a:extLst>
                <a:ext uri="{FF2B5EF4-FFF2-40B4-BE49-F238E27FC236}">
                  <a16:creationId xmlns:a16="http://schemas.microsoft.com/office/drawing/2014/main" id="{287E952C-C49C-A128-9364-E2262C48BF9B}"/>
                </a:ext>
              </a:extLst>
            </p:cNvPr>
            <p:cNvSpPr/>
            <p:nvPr/>
          </p:nvSpPr>
          <p:spPr>
            <a:xfrm>
              <a:off x="1994233" y="1041719"/>
              <a:ext cx="63471" cy="222223"/>
            </a:xfrm>
            <a:custGeom>
              <a:avLst/>
              <a:gdLst>
                <a:gd name="connsiteX0" fmla="*/ -110 w 63471"/>
                <a:gd name="connsiteY0" fmla="*/ -489 h 222223"/>
                <a:gd name="connsiteX1" fmla="*/ -110 w 63471"/>
                <a:gd name="connsiteY1" fmla="*/ -489 h 222223"/>
                <a:gd name="connsiteX2" fmla="*/ 63362 w 63471"/>
                <a:gd name="connsiteY2" fmla="*/ 63003 h 222223"/>
                <a:gd name="connsiteX3" fmla="*/ 63362 w 63471"/>
                <a:gd name="connsiteY3" fmla="*/ 221734 h 222223"/>
              </a:gdLst>
              <a:ahLst/>
              <a:cxnLst>
                <a:cxn ang="0">
                  <a:pos x="connsiteX0" y="connsiteY0"/>
                </a:cxn>
                <a:cxn ang="0">
                  <a:pos x="connsiteX1" y="connsiteY1"/>
                </a:cxn>
                <a:cxn ang="0">
                  <a:pos x="connsiteX2" y="connsiteY2"/>
                </a:cxn>
                <a:cxn ang="0">
                  <a:pos x="connsiteX3" y="connsiteY3"/>
                </a:cxn>
              </a:cxnLst>
              <a:rect l="l" t="t" r="r" b="b"/>
              <a:pathLst>
                <a:path w="63471" h="222223">
                  <a:moveTo>
                    <a:pt x="-110" y="-489"/>
                  </a:moveTo>
                  <a:lnTo>
                    <a:pt x="-110" y="-489"/>
                  </a:lnTo>
                  <a:cubicBezTo>
                    <a:pt x="34946" y="-489"/>
                    <a:pt x="63362" y="27937"/>
                    <a:pt x="63362" y="63003"/>
                  </a:cubicBezTo>
                  <a:lnTo>
                    <a:pt x="63362" y="221734"/>
                  </a:lnTo>
                </a:path>
              </a:pathLst>
            </a:custGeom>
            <a:noFill/>
            <a:ln w="12700" cap="rnd">
              <a:solidFill>
                <a:schemeClr val="bg1"/>
              </a:solidFill>
              <a:prstDash val="solid"/>
              <a:round/>
            </a:ln>
          </p:spPr>
          <p:txBody>
            <a:bodyPr rtlCol="0" anchor="ctr"/>
            <a:lstStyle/>
            <a:p>
              <a:endParaRPr lang="en-US"/>
            </a:p>
          </p:txBody>
        </p:sp>
        <p:sp>
          <p:nvSpPr>
            <p:cNvPr id="19" name="Freeform 240">
              <a:extLst>
                <a:ext uri="{FF2B5EF4-FFF2-40B4-BE49-F238E27FC236}">
                  <a16:creationId xmlns:a16="http://schemas.microsoft.com/office/drawing/2014/main" id="{7E5D68E5-B930-3926-CA7F-75048E1F241C}"/>
                </a:ext>
              </a:extLst>
            </p:cNvPr>
            <p:cNvSpPr/>
            <p:nvPr/>
          </p:nvSpPr>
          <p:spPr>
            <a:xfrm>
              <a:off x="1941340" y="650183"/>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20" name="Freeform 241">
              <a:extLst>
                <a:ext uri="{FF2B5EF4-FFF2-40B4-BE49-F238E27FC236}">
                  <a16:creationId xmlns:a16="http://schemas.microsoft.com/office/drawing/2014/main" id="{D10E9B85-2561-0C89-9E9C-C06284131A41}"/>
                </a:ext>
              </a:extLst>
            </p:cNvPr>
            <p:cNvSpPr/>
            <p:nvPr/>
          </p:nvSpPr>
          <p:spPr>
            <a:xfrm>
              <a:off x="2121177" y="941190"/>
              <a:ext cx="2350" cy="238096"/>
            </a:xfrm>
            <a:custGeom>
              <a:avLst/>
              <a:gdLst>
                <a:gd name="connsiteX0" fmla="*/ 0 w 2350"/>
                <a:gd name="connsiteY0" fmla="*/ 0 h 238096"/>
                <a:gd name="connsiteX1" fmla="*/ 0 w 2350"/>
                <a:gd name="connsiteY1" fmla="*/ 238097 h 238096"/>
              </a:gdLst>
              <a:ahLst/>
              <a:cxnLst>
                <a:cxn ang="0">
                  <a:pos x="connsiteX0" y="connsiteY0"/>
                </a:cxn>
                <a:cxn ang="0">
                  <a:pos x="connsiteX1" y="connsiteY1"/>
                </a:cxn>
              </a:cxnLst>
              <a:rect l="l" t="t" r="r" b="b"/>
              <a:pathLst>
                <a:path w="2350" h="238096">
                  <a:moveTo>
                    <a:pt x="0" y="0"/>
                  </a:moveTo>
                  <a:lnTo>
                    <a:pt x="0" y="238097"/>
                  </a:lnTo>
                </a:path>
              </a:pathLst>
            </a:custGeom>
            <a:ln w="12700" cap="rnd">
              <a:solidFill>
                <a:schemeClr val="bg1"/>
              </a:solidFill>
              <a:prstDash val="solid"/>
              <a:round/>
            </a:ln>
          </p:spPr>
          <p:txBody>
            <a:bodyPr rtlCol="0" anchor="ctr"/>
            <a:lstStyle/>
            <a:p>
              <a:endParaRPr lang="en-US"/>
            </a:p>
          </p:txBody>
        </p:sp>
        <p:sp>
          <p:nvSpPr>
            <p:cNvPr id="21" name="Freeform 242">
              <a:extLst>
                <a:ext uri="{FF2B5EF4-FFF2-40B4-BE49-F238E27FC236}">
                  <a16:creationId xmlns:a16="http://schemas.microsoft.com/office/drawing/2014/main" id="{BD3A62A9-77B4-ED38-1C5A-49765FFABCDA}"/>
                </a:ext>
              </a:extLst>
            </p:cNvPr>
            <p:cNvSpPr/>
            <p:nvPr/>
          </p:nvSpPr>
          <p:spPr>
            <a:xfrm>
              <a:off x="2015390" y="861824"/>
              <a:ext cx="105786" cy="2351"/>
            </a:xfrm>
            <a:custGeom>
              <a:avLst/>
              <a:gdLst>
                <a:gd name="connsiteX0" fmla="*/ 0 w 105786"/>
                <a:gd name="connsiteY0" fmla="*/ 0 h 2351"/>
                <a:gd name="connsiteX1" fmla="*/ 105786 w 105786"/>
                <a:gd name="connsiteY1" fmla="*/ 0 h 2351"/>
              </a:gdLst>
              <a:ahLst/>
              <a:cxnLst>
                <a:cxn ang="0">
                  <a:pos x="connsiteX0" y="connsiteY0"/>
                </a:cxn>
                <a:cxn ang="0">
                  <a:pos x="connsiteX1" y="connsiteY1"/>
                </a:cxn>
              </a:cxnLst>
              <a:rect l="l" t="t" r="r" b="b"/>
              <a:pathLst>
                <a:path w="105786" h="2351">
                  <a:moveTo>
                    <a:pt x="0" y="0"/>
                  </a:moveTo>
                  <a:lnTo>
                    <a:pt x="105786" y="0"/>
                  </a:lnTo>
                </a:path>
              </a:pathLst>
            </a:custGeom>
            <a:ln w="12700" cap="rnd">
              <a:solidFill>
                <a:schemeClr val="bg1"/>
              </a:solidFill>
              <a:prstDash val="solid"/>
              <a:round/>
            </a:ln>
          </p:spPr>
          <p:txBody>
            <a:bodyPr rtlCol="0" anchor="ctr"/>
            <a:lstStyle/>
            <a:p>
              <a:endParaRPr lang="en-US"/>
            </a:p>
          </p:txBody>
        </p:sp>
        <p:sp>
          <p:nvSpPr>
            <p:cNvPr id="22" name="Freeform 243">
              <a:extLst>
                <a:ext uri="{FF2B5EF4-FFF2-40B4-BE49-F238E27FC236}">
                  <a16:creationId xmlns:a16="http://schemas.microsoft.com/office/drawing/2014/main" id="{84222580-2763-88F7-7973-168206FD974E}"/>
                </a:ext>
              </a:extLst>
            </p:cNvPr>
            <p:cNvSpPr/>
            <p:nvPr/>
          </p:nvSpPr>
          <p:spPr>
            <a:xfrm>
              <a:off x="2121177" y="1179286"/>
              <a:ext cx="2350" cy="84656"/>
            </a:xfrm>
            <a:custGeom>
              <a:avLst/>
              <a:gdLst>
                <a:gd name="connsiteX0" fmla="*/ 0 w 2350"/>
                <a:gd name="connsiteY0" fmla="*/ 0 h 84656"/>
                <a:gd name="connsiteX1" fmla="*/ 0 w 2350"/>
                <a:gd name="connsiteY1" fmla="*/ 84657 h 84656"/>
              </a:gdLst>
              <a:ahLst/>
              <a:cxnLst>
                <a:cxn ang="0">
                  <a:pos x="connsiteX0" y="connsiteY0"/>
                </a:cxn>
                <a:cxn ang="0">
                  <a:pos x="connsiteX1" y="connsiteY1"/>
                </a:cxn>
              </a:cxnLst>
              <a:rect l="l" t="t" r="r" b="b"/>
              <a:pathLst>
                <a:path w="2350" h="84656">
                  <a:moveTo>
                    <a:pt x="0" y="0"/>
                  </a:moveTo>
                  <a:lnTo>
                    <a:pt x="0" y="84657"/>
                  </a:lnTo>
                </a:path>
              </a:pathLst>
            </a:custGeom>
            <a:ln w="12700" cap="rnd">
              <a:solidFill>
                <a:schemeClr val="bg1"/>
              </a:solidFill>
              <a:prstDash val="solid"/>
              <a:round/>
            </a:ln>
          </p:spPr>
          <p:txBody>
            <a:bodyPr rtlCol="0" anchor="ctr"/>
            <a:lstStyle/>
            <a:p>
              <a:endParaRPr lang="en-US"/>
            </a:p>
          </p:txBody>
        </p:sp>
        <p:sp>
          <p:nvSpPr>
            <p:cNvPr id="23" name="Freeform 244">
              <a:extLst>
                <a:ext uri="{FF2B5EF4-FFF2-40B4-BE49-F238E27FC236}">
                  <a16:creationId xmlns:a16="http://schemas.microsoft.com/office/drawing/2014/main" id="{449E1638-F005-4A7A-5D80-AE28912CE64F}"/>
                </a:ext>
              </a:extLst>
            </p:cNvPr>
            <p:cNvSpPr/>
            <p:nvPr/>
          </p:nvSpPr>
          <p:spPr>
            <a:xfrm>
              <a:off x="2121177" y="861824"/>
              <a:ext cx="63471" cy="349208"/>
            </a:xfrm>
            <a:custGeom>
              <a:avLst/>
              <a:gdLst>
                <a:gd name="connsiteX0" fmla="*/ -110 w 63471"/>
                <a:gd name="connsiteY0" fmla="*/ -489 h 349208"/>
                <a:gd name="connsiteX1" fmla="*/ -110 w 63471"/>
                <a:gd name="connsiteY1" fmla="*/ -489 h 349208"/>
                <a:gd name="connsiteX2" fmla="*/ 63362 w 63471"/>
                <a:gd name="connsiteY2" fmla="*/ 63003 h 349208"/>
                <a:gd name="connsiteX3" fmla="*/ 63362 w 63471"/>
                <a:gd name="connsiteY3" fmla="*/ 316973 h 349208"/>
                <a:gd name="connsiteX4" fmla="*/ 31626 w 63471"/>
                <a:gd name="connsiteY4" fmla="*/ 348719 h 349208"/>
                <a:gd name="connsiteX5" fmla="*/ 31626 w 63471"/>
                <a:gd name="connsiteY5" fmla="*/ 348719 h 349208"/>
                <a:gd name="connsiteX6" fmla="*/ -110 w 63471"/>
                <a:gd name="connsiteY6" fmla="*/ 316973 h 349208"/>
                <a:gd name="connsiteX7" fmla="*/ -110 w 63471"/>
                <a:gd name="connsiteY7" fmla="*/ 78876 h 34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1" h="349208">
                  <a:moveTo>
                    <a:pt x="-110" y="-489"/>
                  </a:moveTo>
                  <a:lnTo>
                    <a:pt x="-110" y="-489"/>
                  </a:lnTo>
                  <a:cubicBezTo>
                    <a:pt x="34946" y="-489"/>
                    <a:pt x="63362" y="27937"/>
                    <a:pt x="63362" y="63003"/>
                  </a:cubicBezTo>
                  <a:lnTo>
                    <a:pt x="63362" y="316973"/>
                  </a:lnTo>
                  <a:cubicBezTo>
                    <a:pt x="63362" y="334506"/>
                    <a:pt x="49154" y="348719"/>
                    <a:pt x="31626" y="348719"/>
                  </a:cubicBezTo>
                  <a:lnTo>
                    <a:pt x="31626" y="348719"/>
                  </a:lnTo>
                  <a:cubicBezTo>
                    <a:pt x="14099" y="348719"/>
                    <a:pt x="-110" y="334506"/>
                    <a:pt x="-110" y="316973"/>
                  </a:cubicBezTo>
                  <a:lnTo>
                    <a:pt x="-110" y="78876"/>
                  </a:lnTo>
                </a:path>
              </a:pathLst>
            </a:custGeom>
            <a:noFill/>
            <a:ln w="12700" cap="rnd">
              <a:solidFill>
                <a:schemeClr val="bg1"/>
              </a:solidFill>
              <a:prstDash val="solid"/>
              <a:round/>
            </a:ln>
          </p:spPr>
          <p:txBody>
            <a:bodyPr rtlCol="0" anchor="ctr"/>
            <a:lstStyle/>
            <a:p>
              <a:endParaRPr lang="en-US"/>
            </a:p>
          </p:txBody>
        </p:sp>
        <p:sp>
          <p:nvSpPr>
            <p:cNvPr id="24" name="Freeform 245">
              <a:extLst>
                <a:ext uri="{FF2B5EF4-FFF2-40B4-BE49-F238E27FC236}">
                  <a16:creationId xmlns:a16="http://schemas.microsoft.com/office/drawing/2014/main" id="{E0608F18-72B4-E2A1-96EB-306F489F1B3F}"/>
                </a:ext>
              </a:extLst>
            </p:cNvPr>
            <p:cNvSpPr/>
            <p:nvPr/>
          </p:nvSpPr>
          <p:spPr>
            <a:xfrm>
              <a:off x="1687452" y="650183"/>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25" name="Freeform 246">
              <a:extLst>
                <a:ext uri="{FF2B5EF4-FFF2-40B4-BE49-F238E27FC236}">
                  <a16:creationId xmlns:a16="http://schemas.microsoft.com/office/drawing/2014/main" id="{F908D51C-6371-8F76-EA32-FCEA565CDA60}"/>
                </a:ext>
              </a:extLst>
            </p:cNvPr>
            <p:cNvSpPr/>
            <p:nvPr/>
          </p:nvSpPr>
          <p:spPr>
            <a:xfrm>
              <a:off x="1676874" y="861824"/>
              <a:ext cx="105786" cy="2351"/>
            </a:xfrm>
            <a:custGeom>
              <a:avLst/>
              <a:gdLst>
                <a:gd name="connsiteX0" fmla="*/ 0 w 105786"/>
                <a:gd name="connsiteY0" fmla="*/ 0 h 2351"/>
                <a:gd name="connsiteX1" fmla="*/ 105786 w 105786"/>
                <a:gd name="connsiteY1" fmla="*/ 0 h 2351"/>
              </a:gdLst>
              <a:ahLst/>
              <a:cxnLst>
                <a:cxn ang="0">
                  <a:pos x="connsiteX0" y="connsiteY0"/>
                </a:cxn>
                <a:cxn ang="0">
                  <a:pos x="connsiteX1" y="connsiteY1"/>
                </a:cxn>
              </a:cxnLst>
              <a:rect l="l" t="t" r="r" b="b"/>
              <a:pathLst>
                <a:path w="105786" h="2351">
                  <a:moveTo>
                    <a:pt x="0" y="0"/>
                  </a:moveTo>
                  <a:lnTo>
                    <a:pt x="105786" y="0"/>
                  </a:lnTo>
                </a:path>
              </a:pathLst>
            </a:custGeom>
            <a:ln w="12700" cap="rnd">
              <a:solidFill>
                <a:schemeClr val="bg1"/>
              </a:solidFill>
              <a:prstDash val="solid"/>
              <a:round/>
            </a:ln>
          </p:spPr>
          <p:txBody>
            <a:bodyPr rtlCol="0" anchor="ctr"/>
            <a:lstStyle/>
            <a:p>
              <a:endParaRPr lang="en-US"/>
            </a:p>
          </p:txBody>
        </p:sp>
        <p:sp>
          <p:nvSpPr>
            <p:cNvPr id="26" name="Freeform 247">
              <a:extLst>
                <a:ext uri="{FF2B5EF4-FFF2-40B4-BE49-F238E27FC236}">
                  <a16:creationId xmlns:a16="http://schemas.microsoft.com/office/drawing/2014/main" id="{25FFB83A-8462-7584-5F43-4370A6B40D18}"/>
                </a:ext>
              </a:extLst>
            </p:cNvPr>
            <p:cNvSpPr/>
            <p:nvPr/>
          </p:nvSpPr>
          <p:spPr>
            <a:xfrm>
              <a:off x="1676874" y="941190"/>
              <a:ext cx="2350" cy="238096"/>
            </a:xfrm>
            <a:custGeom>
              <a:avLst/>
              <a:gdLst>
                <a:gd name="connsiteX0" fmla="*/ 0 w 2350"/>
                <a:gd name="connsiteY0" fmla="*/ 238097 h 238096"/>
                <a:gd name="connsiteX1" fmla="*/ 0 w 2350"/>
                <a:gd name="connsiteY1" fmla="*/ 0 h 238096"/>
              </a:gdLst>
              <a:ahLst/>
              <a:cxnLst>
                <a:cxn ang="0">
                  <a:pos x="connsiteX0" y="connsiteY0"/>
                </a:cxn>
                <a:cxn ang="0">
                  <a:pos x="connsiteX1" y="connsiteY1"/>
                </a:cxn>
              </a:cxnLst>
              <a:rect l="l" t="t" r="r" b="b"/>
              <a:pathLst>
                <a:path w="2350" h="238096">
                  <a:moveTo>
                    <a:pt x="0" y="238097"/>
                  </a:moveTo>
                  <a:lnTo>
                    <a:pt x="0" y="0"/>
                  </a:lnTo>
                </a:path>
              </a:pathLst>
            </a:custGeom>
            <a:ln w="12700" cap="rnd">
              <a:solidFill>
                <a:schemeClr val="bg1"/>
              </a:solidFill>
              <a:prstDash val="solid"/>
              <a:round/>
            </a:ln>
          </p:spPr>
          <p:txBody>
            <a:bodyPr rtlCol="0" anchor="ctr"/>
            <a:lstStyle/>
            <a:p>
              <a:endParaRPr lang="en-US"/>
            </a:p>
          </p:txBody>
        </p:sp>
        <p:sp>
          <p:nvSpPr>
            <p:cNvPr id="27" name="Freeform 248">
              <a:extLst>
                <a:ext uri="{FF2B5EF4-FFF2-40B4-BE49-F238E27FC236}">
                  <a16:creationId xmlns:a16="http://schemas.microsoft.com/office/drawing/2014/main" id="{06BDCC9F-656D-9ECE-9162-9974756348D6}"/>
                </a:ext>
              </a:extLst>
            </p:cNvPr>
            <p:cNvSpPr/>
            <p:nvPr/>
          </p:nvSpPr>
          <p:spPr>
            <a:xfrm>
              <a:off x="1676874" y="1179286"/>
              <a:ext cx="2350" cy="84656"/>
            </a:xfrm>
            <a:custGeom>
              <a:avLst/>
              <a:gdLst>
                <a:gd name="connsiteX0" fmla="*/ 0 w 2350"/>
                <a:gd name="connsiteY0" fmla="*/ 84657 h 84656"/>
                <a:gd name="connsiteX1" fmla="*/ 0 w 2350"/>
                <a:gd name="connsiteY1" fmla="*/ 0 h 84656"/>
              </a:gdLst>
              <a:ahLst/>
              <a:cxnLst>
                <a:cxn ang="0">
                  <a:pos x="connsiteX0" y="connsiteY0"/>
                </a:cxn>
                <a:cxn ang="0">
                  <a:pos x="connsiteX1" y="connsiteY1"/>
                </a:cxn>
              </a:cxnLst>
              <a:rect l="l" t="t" r="r" b="b"/>
              <a:pathLst>
                <a:path w="2350" h="84656">
                  <a:moveTo>
                    <a:pt x="0" y="84657"/>
                  </a:moveTo>
                  <a:lnTo>
                    <a:pt x="0" y="0"/>
                  </a:lnTo>
                </a:path>
              </a:pathLst>
            </a:custGeom>
            <a:ln w="12700" cap="rnd">
              <a:solidFill>
                <a:schemeClr val="bg1"/>
              </a:solidFill>
              <a:prstDash val="solid"/>
              <a:round/>
            </a:ln>
          </p:spPr>
          <p:txBody>
            <a:bodyPr rtlCol="0" anchor="ctr"/>
            <a:lstStyle/>
            <a:p>
              <a:endParaRPr lang="en-US"/>
            </a:p>
          </p:txBody>
        </p:sp>
        <p:sp>
          <p:nvSpPr>
            <p:cNvPr id="28" name="Freeform 249">
              <a:extLst>
                <a:ext uri="{FF2B5EF4-FFF2-40B4-BE49-F238E27FC236}">
                  <a16:creationId xmlns:a16="http://schemas.microsoft.com/office/drawing/2014/main" id="{17EC1C0D-1763-4D77-09A6-BDF8C1AE9740}"/>
                </a:ext>
              </a:extLst>
            </p:cNvPr>
            <p:cNvSpPr/>
            <p:nvPr/>
          </p:nvSpPr>
          <p:spPr>
            <a:xfrm>
              <a:off x="1613402" y="861824"/>
              <a:ext cx="63471" cy="349208"/>
            </a:xfrm>
            <a:custGeom>
              <a:avLst/>
              <a:gdLst>
                <a:gd name="connsiteX0" fmla="*/ 63362 w 63471"/>
                <a:gd name="connsiteY0" fmla="*/ 78876 h 349208"/>
                <a:gd name="connsiteX1" fmla="*/ 63362 w 63471"/>
                <a:gd name="connsiteY1" fmla="*/ 316973 h 349208"/>
                <a:gd name="connsiteX2" fmla="*/ 31626 w 63471"/>
                <a:gd name="connsiteY2" fmla="*/ 348719 h 349208"/>
                <a:gd name="connsiteX3" fmla="*/ 31626 w 63471"/>
                <a:gd name="connsiteY3" fmla="*/ 348719 h 349208"/>
                <a:gd name="connsiteX4" fmla="*/ -110 w 63471"/>
                <a:gd name="connsiteY4" fmla="*/ 316973 h 349208"/>
                <a:gd name="connsiteX5" fmla="*/ -110 w 63471"/>
                <a:gd name="connsiteY5" fmla="*/ 63003 h 349208"/>
                <a:gd name="connsiteX6" fmla="*/ 63362 w 63471"/>
                <a:gd name="connsiteY6" fmla="*/ -489 h 349208"/>
                <a:gd name="connsiteX7" fmla="*/ 63362 w 63471"/>
                <a:gd name="connsiteY7" fmla="*/ -489 h 34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1" h="349208">
                  <a:moveTo>
                    <a:pt x="63362" y="78876"/>
                  </a:moveTo>
                  <a:lnTo>
                    <a:pt x="63362" y="316973"/>
                  </a:lnTo>
                  <a:cubicBezTo>
                    <a:pt x="63362" y="334506"/>
                    <a:pt x="49154" y="348719"/>
                    <a:pt x="31626" y="348719"/>
                  </a:cubicBezTo>
                  <a:lnTo>
                    <a:pt x="31626" y="348719"/>
                  </a:lnTo>
                  <a:cubicBezTo>
                    <a:pt x="14099" y="348719"/>
                    <a:pt x="-110" y="334506"/>
                    <a:pt x="-110" y="316973"/>
                  </a:cubicBezTo>
                  <a:lnTo>
                    <a:pt x="-110" y="63003"/>
                  </a:lnTo>
                  <a:cubicBezTo>
                    <a:pt x="-110" y="27937"/>
                    <a:pt x="28307" y="-489"/>
                    <a:pt x="63362" y="-489"/>
                  </a:cubicBezTo>
                  <a:lnTo>
                    <a:pt x="63362" y="-489"/>
                  </a:lnTo>
                </a:path>
              </a:pathLst>
            </a:custGeom>
            <a:noFill/>
            <a:ln w="12700" cap="rnd">
              <a:solidFill>
                <a:schemeClr val="bg1"/>
              </a:solidFill>
              <a:prstDash val="solid"/>
              <a:round/>
            </a:ln>
          </p:spPr>
          <p:txBody>
            <a:bodyPr rtlCol="0" anchor="ctr"/>
            <a:lstStyle/>
            <a:p>
              <a:endParaRPr lang="en-US"/>
            </a:p>
          </p:txBody>
        </p:sp>
      </p:grpSp>
      <p:grpSp>
        <p:nvGrpSpPr>
          <p:cNvPr id="29" name="Graphic 4">
            <a:extLst>
              <a:ext uri="{FF2B5EF4-FFF2-40B4-BE49-F238E27FC236}">
                <a16:creationId xmlns:a16="http://schemas.microsoft.com/office/drawing/2014/main" id="{FBEC11EC-2FD6-2F30-5C33-A525430833CC}"/>
              </a:ext>
            </a:extLst>
          </p:cNvPr>
          <p:cNvGrpSpPr/>
          <p:nvPr/>
        </p:nvGrpSpPr>
        <p:grpSpPr>
          <a:xfrm>
            <a:off x="3698723" y="4635329"/>
            <a:ext cx="688604" cy="617613"/>
            <a:chOff x="8952424" y="1479948"/>
            <a:chExt cx="565759" cy="498137"/>
          </a:xfrm>
          <a:noFill/>
        </p:grpSpPr>
        <p:sp>
          <p:nvSpPr>
            <p:cNvPr id="30" name="Freeform 178">
              <a:extLst>
                <a:ext uri="{FF2B5EF4-FFF2-40B4-BE49-F238E27FC236}">
                  <a16:creationId xmlns:a16="http://schemas.microsoft.com/office/drawing/2014/main" id="{2BCB9954-B36F-4137-A6EA-FE949A4EA074}"/>
                </a:ext>
              </a:extLst>
            </p:cNvPr>
            <p:cNvSpPr/>
            <p:nvPr/>
          </p:nvSpPr>
          <p:spPr>
            <a:xfrm>
              <a:off x="9149340" y="1634186"/>
              <a:ext cx="171239" cy="189716"/>
            </a:xfrm>
            <a:custGeom>
              <a:avLst/>
              <a:gdLst>
                <a:gd name="connsiteX0" fmla="*/ 170353 w 171239"/>
                <a:gd name="connsiteY0" fmla="*/ -217 h 189716"/>
                <a:gd name="connsiteX1" fmla="*/ -886 w 171239"/>
                <a:gd name="connsiteY1" fmla="*/ 189500 h 189716"/>
              </a:gdLst>
              <a:ahLst/>
              <a:cxnLst>
                <a:cxn ang="0">
                  <a:pos x="connsiteX0" y="connsiteY0"/>
                </a:cxn>
                <a:cxn ang="0">
                  <a:pos x="connsiteX1" y="connsiteY1"/>
                </a:cxn>
              </a:cxnLst>
              <a:rect l="l" t="t" r="r" b="b"/>
              <a:pathLst>
                <a:path w="171239" h="189716">
                  <a:moveTo>
                    <a:pt x="170353" y="-217"/>
                  </a:moveTo>
                  <a:cubicBezTo>
                    <a:pt x="170353" y="94656"/>
                    <a:pt x="-886" y="94656"/>
                    <a:pt x="-886" y="189500"/>
                  </a:cubicBezTo>
                </a:path>
              </a:pathLst>
            </a:custGeom>
            <a:noFill/>
            <a:ln w="12700" cap="rnd">
              <a:solidFill>
                <a:schemeClr val="bg1"/>
              </a:solidFill>
              <a:prstDash val="solid"/>
              <a:round/>
            </a:ln>
          </p:spPr>
          <p:txBody>
            <a:bodyPr rtlCol="0" anchor="ctr"/>
            <a:lstStyle/>
            <a:p>
              <a:endParaRPr lang="en-US"/>
            </a:p>
          </p:txBody>
        </p:sp>
        <p:sp>
          <p:nvSpPr>
            <p:cNvPr id="31" name="Freeform 179">
              <a:extLst>
                <a:ext uri="{FF2B5EF4-FFF2-40B4-BE49-F238E27FC236}">
                  <a16:creationId xmlns:a16="http://schemas.microsoft.com/office/drawing/2014/main" id="{9A9120C7-3853-9120-DF28-0884AD1A9CD7}"/>
                </a:ext>
              </a:extLst>
            </p:cNvPr>
            <p:cNvSpPr/>
            <p:nvPr/>
          </p:nvSpPr>
          <p:spPr>
            <a:xfrm>
              <a:off x="9149340" y="1634186"/>
              <a:ext cx="171239" cy="189716"/>
            </a:xfrm>
            <a:custGeom>
              <a:avLst/>
              <a:gdLst>
                <a:gd name="connsiteX0" fmla="*/ -886 w 171239"/>
                <a:gd name="connsiteY0" fmla="*/ -217 h 189716"/>
                <a:gd name="connsiteX1" fmla="*/ 170353 w 171239"/>
                <a:gd name="connsiteY1" fmla="*/ 189500 h 189716"/>
              </a:gdLst>
              <a:ahLst/>
              <a:cxnLst>
                <a:cxn ang="0">
                  <a:pos x="connsiteX0" y="connsiteY0"/>
                </a:cxn>
                <a:cxn ang="0">
                  <a:pos x="connsiteX1" y="connsiteY1"/>
                </a:cxn>
              </a:cxnLst>
              <a:rect l="l" t="t" r="r" b="b"/>
              <a:pathLst>
                <a:path w="171239" h="189716">
                  <a:moveTo>
                    <a:pt x="-886" y="-217"/>
                  </a:moveTo>
                  <a:cubicBezTo>
                    <a:pt x="-886" y="94656"/>
                    <a:pt x="170353" y="94656"/>
                    <a:pt x="170353" y="189500"/>
                  </a:cubicBezTo>
                </a:path>
              </a:pathLst>
            </a:custGeom>
            <a:noFill/>
            <a:ln w="12700" cap="rnd">
              <a:solidFill>
                <a:schemeClr val="bg1"/>
              </a:solidFill>
              <a:prstDash val="solid"/>
              <a:round/>
            </a:ln>
          </p:spPr>
          <p:txBody>
            <a:bodyPr rtlCol="0" anchor="ctr"/>
            <a:lstStyle/>
            <a:p>
              <a:endParaRPr lang="en-US"/>
            </a:p>
          </p:txBody>
        </p:sp>
        <p:sp>
          <p:nvSpPr>
            <p:cNvPr id="32" name="Freeform 180">
              <a:extLst>
                <a:ext uri="{FF2B5EF4-FFF2-40B4-BE49-F238E27FC236}">
                  <a16:creationId xmlns:a16="http://schemas.microsoft.com/office/drawing/2014/main" id="{94B9528F-0BCD-F1B4-0746-3DD6E3B5632A}"/>
                </a:ext>
              </a:extLst>
            </p:cNvPr>
            <p:cNvSpPr/>
            <p:nvPr/>
          </p:nvSpPr>
          <p:spPr>
            <a:xfrm>
              <a:off x="9149340" y="1823903"/>
              <a:ext cx="171211" cy="43886"/>
            </a:xfrm>
            <a:custGeom>
              <a:avLst/>
              <a:gdLst>
                <a:gd name="connsiteX0" fmla="*/ 0 w 171211"/>
                <a:gd name="connsiteY0" fmla="*/ 0 h 43886"/>
                <a:gd name="connsiteX1" fmla="*/ 171211 w 171211"/>
                <a:gd name="connsiteY1" fmla="*/ 0 h 43886"/>
                <a:gd name="connsiteX2" fmla="*/ 171211 w 171211"/>
                <a:gd name="connsiteY2" fmla="*/ 43887 h 43886"/>
                <a:gd name="connsiteX3" fmla="*/ 0 w 171211"/>
                <a:gd name="connsiteY3" fmla="*/ 43887 h 43886"/>
              </a:gdLst>
              <a:ahLst/>
              <a:cxnLst>
                <a:cxn ang="0">
                  <a:pos x="connsiteX0" y="connsiteY0"/>
                </a:cxn>
                <a:cxn ang="0">
                  <a:pos x="connsiteX1" y="connsiteY1"/>
                </a:cxn>
                <a:cxn ang="0">
                  <a:pos x="connsiteX2" y="connsiteY2"/>
                </a:cxn>
                <a:cxn ang="0">
                  <a:pos x="connsiteX3" y="connsiteY3"/>
                </a:cxn>
              </a:cxnLst>
              <a:rect l="l" t="t" r="r" b="b"/>
              <a:pathLst>
                <a:path w="171211" h="43886">
                  <a:moveTo>
                    <a:pt x="0" y="0"/>
                  </a:moveTo>
                  <a:lnTo>
                    <a:pt x="171211" y="0"/>
                  </a:lnTo>
                  <a:lnTo>
                    <a:pt x="171211" y="43887"/>
                  </a:lnTo>
                  <a:lnTo>
                    <a:pt x="0" y="43887"/>
                  </a:lnTo>
                  <a:close/>
                </a:path>
              </a:pathLst>
            </a:custGeom>
            <a:noFill/>
            <a:ln w="12700" cap="rnd">
              <a:solidFill>
                <a:schemeClr val="bg1"/>
              </a:solidFill>
              <a:prstDash val="solid"/>
              <a:round/>
            </a:ln>
          </p:spPr>
          <p:txBody>
            <a:bodyPr rtlCol="0" anchor="ctr"/>
            <a:lstStyle/>
            <a:p>
              <a:endParaRPr lang="en-US"/>
            </a:p>
          </p:txBody>
        </p:sp>
        <p:sp>
          <p:nvSpPr>
            <p:cNvPr id="33" name="Freeform 181">
              <a:extLst>
                <a:ext uri="{FF2B5EF4-FFF2-40B4-BE49-F238E27FC236}">
                  <a16:creationId xmlns:a16="http://schemas.microsoft.com/office/drawing/2014/main" id="{353F7B4F-C407-354A-D859-491BF66FF588}"/>
                </a:ext>
              </a:extLst>
            </p:cNvPr>
            <p:cNvSpPr/>
            <p:nvPr/>
          </p:nvSpPr>
          <p:spPr>
            <a:xfrm>
              <a:off x="9149340" y="1590300"/>
              <a:ext cx="171954" cy="43886"/>
            </a:xfrm>
            <a:custGeom>
              <a:avLst/>
              <a:gdLst>
                <a:gd name="connsiteX0" fmla="*/ 171211 w 171954"/>
                <a:gd name="connsiteY0" fmla="*/ 43887 h 43886"/>
                <a:gd name="connsiteX1" fmla="*/ 0 w 171954"/>
                <a:gd name="connsiteY1" fmla="*/ 43887 h 43886"/>
                <a:gd name="connsiteX2" fmla="*/ 716 w 171954"/>
                <a:gd name="connsiteY2" fmla="*/ 0 h 43886"/>
                <a:gd name="connsiteX3" fmla="*/ 171954 w 171954"/>
                <a:gd name="connsiteY3" fmla="*/ 0 h 43886"/>
                <a:gd name="connsiteX4" fmla="*/ 171211 w 171954"/>
                <a:gd name="connsiteY4" fmla="*/ 43887 h 4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54" h="43886">
                  <a:moveTo>
                    <a:pt x="171211" y="43887"/>
                  </a:moveTo>
                  <a:lnTo>
                    <a:pt x="0" y="43887"/>
                  </a:lnTo>
                  <a:lnTo>
                    <a:pt x="716" y="0"/>
                  </a:lnTo>
                  <a:lnTo>
                    <a:pt x="171954" y="0"/>
                  </a:lnTo>
                  <a:lnTo>
                    <a:pt x="171211" y="43887"/>
                  </a:lnTo>
                  <a:close/>
                </a:path>
              </a:pathLst>
            </a:custGeom>
            <a:noFill/>
            <a:ln w="12700" cap="rnd">
              <a:solidFill>
                <a:schemeClr val="bg1"/>
              </a:solidFill>
              <a:prstDash val="solid"/>
              <a:round/>
            </a:ln>
          </p:spPr>
          <p:txBody>
            <a:bodyPr rtlCol="0" anchor="ctr"/>
            <a:lstStyle/>
            <a:p>
              <a:endParaRPr lang="en-US"/>
            </a:p>
          </p:txBody>
        </p:sp>
        <p:sp>
          <p:nvSpPr>
            <p:cNvPr id="34" name="Freeform 182">
              <a:extLst>
                <a:ext uri="{FF2B5EF4-FFF2-40B4-BE49-F238E27FC236}">
                  <a16:creationId xmlns:a16="http://schemas.microsoft.com/office/drawing/2014/main" id="{09EDFB31-3D5B-9F30-AD1F-85C34D268D59}"/>
                </a:ext>
              </a:extLst>
            </p:cNvPr>
            <p:cNvSpPr/>
            <p:nvPr/>
          </p:nvSpPr>
          <p:spPr>
            <a:xfrm>
              <a:off x="8986440" y="1729059"/>
              <a:ext cx="478186" cy="249027"/>
            </a:xfrm>
            <a:custGeom>
              <a:avLst/>
              <a:gdLst>
                <a:gd name="connsiteX0" fmla="*/ 477300 w 478186"/>
                <a:gd name="connsiteY0" fmla="*/ 96637 h 249027"/>
                <a:gd name="connsiteX1" fmla="*/ 151253 w 478186"/>
                <a:gd name="connsiteY1" fmla="*/ 229183 h 249027"/>
                <a:gd name="connsiteX2" fmla="*/ -886 w 478186"/>
                <a:gd name="connsiteY2" fmla="*/ -217 h 249027"/>
              </a:gdLst>
              <a:ahLst/>
              <a:cxnLst>
                <a:cxn ang="0">
                  <a:pos x="connsiteX0" y="connsiteY0"/>
                </a:cxn>
                <a:cxn ang="0">
                  <a:pos x="connsiteX1" y="connsiteY1"/>
                </a:cxn>
                <a:cxn ang="0">
                  <a:pos x="connsiteX2" y="connsiteY2"/>
                </a:cxn>
              </a:cxnLst>
              <a:rect l="l" t="t" r="r" b="b"/>
              <a:pathLst>
                <a:path w="478186" h="249027">
                  <a:moveTo>
                    <a:pt x="477300" y="96637"/>
                  </a:moveTo>
                  <a:cubicBezTo>
                    <a:pt x="423881" y="223250"/>
                    <a:pt x="277906" y="282595"/>
                    <a:pt x="151253" y="229183"/>
                  </a:cubicBezTo>
                  <a:cubicBezTo>
                    <a:pt x="59001" y="190276"/>
                    <a:pt x="-941" y="99886"/>
                    <a:pt x="-886" y="-217"/>
                  </a:cubicBezTo>
                </a:path>
              </a:pathLst>
            </a:custGeom>
            <a:noFill/>
            <a:ln w="12700" cap="rnd">
              <a:solidFill>
                <a:schemeClr val="bg1"/>
              </a:solidFill>
              <a:prstDash val="solid"/>
              <a:round/>
            </a:ln>
          </p:spPr>
          <p:txBody>
            <a:bodyPr rtlCol="0" anchor="ctr"/>
            <a:lstStyle/>
            <a:p>
              <a:endParaRPr lang="en-US"/>
            </a:p>
          </p:txBody>
        </p:sp>
        <p:sp>
          <p:nvSpPr>
            <p:cNvPr id="35" name="Freeform 183">
              <a:extLst>
                <a:ext uri="{FF2B5EF4-FFF2-40B4-BE49-F238E27FC236}">
                  <a16:creationId xmlns:a16="http://schemas.microsoft.com/office/drawing/2014/main" id="{1F7D867D-F5A6-EA49-21FB-338594BDD394}"/>
                </a:ext>
              </a:extLst>
            </p:cNvPr>
            <p:cNvSpPr/>
            <p:nvPr/>
          </p:nvSpPr>
          <p:spPr>
            <a:xfrm>
              <a:off x="9006008" y="1479948"/>
              <a:ext cx="478186" cy="249110"/>
            </a:xfrm>
            <a:custGeom>
              <a:avLst/>
              <a:gdLst>
                <a:gd name="connsiteX0" fmla="*/ -886 w 478186"/>
                <a:gd name="connsiteY0" fmla="*/ 151958 h 249110"/>
                <a:gd name="connsiteX1" fmla="*/ 325161 w 478186"/>
                <a:gd name="connsiteY1" fmla="*/ 19412 h 249110"/>
                <a:gd name="connsiteX2" fmla="*/ 477300 w 478186"/>
                <a:gd name="connsiteY2" fmla="*/ 248893 h 249110"/>
              </a:gdLst>
              <a:ahLst/>
              <a:cxnLst>
                <a:cxn ang="0">
                  <a:pos x="connsiteX0" y="connsiteY0"/>
                </a:cxn>
                <a:cxn ang="0">
                  <a:pos x="connsiteX1" y="connsiteY1"/>
                </a:cxn>
                <a:cxn ang="0">
                  <a:pos x="connsiteX2" y="connsiteY2"/>
                </a:cxn>
              </a:cxnLst>
              <a:rect l="l" t="t" r="r" b="b"/>
              <a:pathLst>
                <a:path w="478186" h="249110">
                  <a:moveTo>
                    <a:pt x="-886" y="151958"/>
                  </a:moveTo>
                  <a:cubicBezTo>
                    <a:pt x="52533" y="25344"/>
                    <a:pt x="198507" y="-34001"/>
                    <a:pt x="325161" y="19412"/>
                  </a:cubicBezTo>
                  <a:cubicBezTo>
                    <a:pt x="417441" y="58329"/>
                    <a:pt x="477382" y="148760"/>
                    <a:pt x="477300" y="248893"/>
                  </a:cubicBezTo>
                </a:path>
              </a:pathLst>
            </a:custGeom>
            <a:noFill/>
            <a:ln w="12700" cap="rnd">
              <a:solidFill>
                <a:schemeClr val="bg1"/>
              </a:solidFill>
              <a:prstDash val="solid"/>
              <a:round/>
            </a:ln>
          </p:spPr>
          <p:txBody>
            <a:bodyPr rtlCol="0" anchor="ctr"/>
            <a:lstStyle/>
            <a:p>
              <a:endParaRPr lang="en-US"/>
            </a:p>
          </p:txBody>
        </p:sp>
        <p:sp>
          <p:nvSpPr>
            <p:cNvPr id="36" name="Freeform 184">
              <a:extLst>
                <a:ext uri="{FF2B5EF4-FFF2-40B4-BE49-F238E27FC236}">
                  <a16:creationId xmlns:a16="http://schemas.microsoft.com/office/drawing/2014/main" id="{DF7E9AA3-F8A6-314E-F7CD-D1BD738F266C}"/>
                </a:ext>
              </a:extLst>
            </p:cNvPr>
            <p:cNvSpPr/>
            <p:nvPr/>
          </p:nvSpPr>
          <p:spPr>
            <a:xfrm>
              <a:off x="8952424" y="1729031"/>
              <a:ext cx="76729" cy="53186"/>
            </a:xfrm>
            <a:custGeom>
              <a:avLst/>
              <a:gdLst>
                <a:gd name="connsiteX0" fmla="*/ 0 w 76729"/>
                <a:gd name="connsiteY0" fmla="*/ 53187 h 53186"/>
                <a:gd name="connsiteX1" fmla="*/ 34017 w 76729"/>
                <a:gd name="connsiteY1" fmla="*/ 0 h 53186"/>
                <a:gd name="connsiteX2" fmla="*/ 76730 w 76729"/>
                <a:gd name="connsiteY2" fmla="*/ 46473 h 53186"/>
              </a:gdLst>
              <a:ahLst/>
              <a:cxnLst>
                <a:cxn ang="0">
                  <a:pos x="connsiteX0" y="connsiteY0"/>
                </a:cxn>
                <a:cxn ang="0">
                  <a:pos x="connsiteX1" y="connsiteY1"/>
                </a:cxn>
                <a:cxn ang="0">
                  <a:pos x="connsiteX2" y="connsiteY2"/>
                </a:cxn>
              </a:cxnLst>
              <a:rect l="l" t="t" r="r" b="b"/>
              <a:pathLst>
                <a:path w="76729" h="53186">
                  <a:moveTo>
                    <a:pt x="0" y="53187"/>
                  </a:moveTo>
                  <a:lnTo>
                    <a:pt x="34017" y="0"/>
                  </a:lnTo>
                  <a:lnTo>
                    <a:pt x="76730" y="46473"/>
                  </a:lnTo>
                </a:path>
              </a:pathLst>
            </a:custGeom>
            <a:noFill/>
            <a:ln w="12700" cap="rnd">
              <a:solidFill>
                <a:schemeClr val="bg1"/>
              </a:solidFill>
              <a:prstDash val="solid"/>
              <a:round/>
            </a:ln>
          </p:spPr>
          <p:txBody>
            <a:bodyPr rtlCol="0" anchor="ctr"/>
            <a:lstStyle/>
            <a:p>
              <a:endParaRPr lang="en-US"/>
            </a:p>
          </p:txBody>
        </p:sp>
        <p:sp>
          <p:nvSpPr>
            <p:cNvPr id="37" name="Freeform 185">
              <a:extLst>
                <a:ext uri="{FF2B5EF4-FFF2-40B4-BE49-F238E27FC236}">
                  <a16:creationId xmlns:a16="http://schemas.microsoft.com/office/drawing/2014/main" id="{8E41C08F-35E2-C74F-2EA8-40C460CD8CE2}"/>
                </a:ext>
              </a:extLst>
            </p:cNvPr>
            <p:cNvSpPr/>
            <p:nvPr/>
          </p:nvSpPr>
          <p:spPr>
            <a:xfrm>
              <a:off x="9441453" y="1675872"/>
              <a:ext cx="76729" cy="53159"/>
            </a:xfrm>
            <a:custGeom>
              <a:avLst/>
              <a:gdLst>
                <a:gd name="connsiteX0" fmla="*/ 76730 w 76729"/>
                <a:gd name="connsiteY0" fmla="*/ 0 h 53159"/>
                <a:gd name="connsiteX1" fmla="*/ 42713 w 76729"/>
                <a:gd name="connsiteY1" fmla="*/ 53159 h 53159"/>
                <a:gd name="connsiteX2" fmla="*/ 0 w 76729"/>
                <a:gd name="connsiteY2" fmla="*/ 6714 h 53159"/>
              </a:gdLst>
              <a:ahLst/>
              <a:cxnLst>
                <a:cxn ang="0">
                  <a:pos x="connsiteX0" y="connsiteY0"/>
                </a:cxn>
                <a:cxn ang="0">
                  <a:pos x="connsiteX1" y="connsiteY1"/>
                </a:cxn>
                <a:cxn ang="0">
                  <a:pos x="connsiteX2" y="connsiteY2"/>
                </a:cxn>
              </a:cxnLst>
              <a:rect l="l" t="t" r="r" b="b"/>
              <a:pathLst>
                <a:path w="76729" h="53159">
                  <a:moveTo>
                    <a:pt x="76730" y="0"/>
                  </a:moveTo>
                  <a:lnTo>
                    <a:pt x="42713" y="53159"/>
                  </a:lnTo>
                  <a:lnTo>
                    <a:pt x="0" y="6714"/>
                  </a:lnTo>
                </a:path>
              </a:pathLst>
            </a:custGeom>
            <a:noFill/>
            <a:ln w="12700" cap="rnd">
              <a:solidFill>
                <a:schemeClr val="bg1"/>
              </a:solidFill>
              <a:prstDash val="solid"/>
              <a:round/>
            </a:ln>
          </p:spPr>
          <p:txBody>
            <a:bodyPr rtlCol="0" anchor="ctr"/>
            <a:lstStyle/>
            <a:p>
              <a:endParaRPr lang="en-US"/>
            </a:p>
          </p:txBody>
        </p:sp>
      </p:grpSp>
      <p:grpSp>
        <p:nvGrpSpPr>
          <p:cNvPr id="38" name="Group 37">
            <a:extLst>
              <a:ext uri="{FF2B5EF4-FFF2-40B4-BE49-F238E27FC236}">
                <a16:creationId xmlns:a16="http://schemas.microsoft.com/office/drawing/2014/main" id="{E748A818-AA3D-4DB3-99F2-F79264F1578D}"/>
              </a:ext>
            </a:extLst>
          </p:cNvPr>
          <p:cNvGrpSpPr/>
          <p:nvPr/>
        </p:nvGrpSpPr>
        <p:grpSpPr>
          <a:xfrm>
            <a:off x="3715031" y="2776059"/>
            <a:ext cx="511654" cy="555661"/>
            <a:chOff x="2544322" y="3338028"/>
            <a:chExt cx="486617" cy="571432"/>
          </a:xfrm>
        </p:grpSpPr>
        <p:sp>
          <p:nvSpPr>
            <p:cNvPr id="39" name="Freeform 429">
              <a:extLst>
                <a:ext uri="{FF2B5EF4-FFF2-40B4-BE49-F238E27FC236}">
                  <a16:creationId xmlns:a16="http://schemas.microsoft.com/office/drawing/2014/main" id="{EBF2F354-E5B8-B31E-2AD2-06584C39391E}"/>
                </a:ext>
              </a:extLst>
            </p:cNvPr>
            <p:cNvSpPr/>
            <p:nvPr/>
          </p:nvSpPr>
          <p:spPr>
            <a:xfrm>
              <a:off x="2565480" y="3634326"/>
              <a:ext cx="63471" cy="232805"/>
            </a:xfrm>
            <a:custGeom>
              <a:avLst/>
              <a:gdLst>
                <a:gd name="connsiteX0" fmla="*/ 0 w 63471"/>
                <a:gd name="connsiteY0" fmla="*/ 0 h 232805"/>
                <a:gd name="connsiteX1" fmla="*/ 63472 w 63471"/>
                <a:gd name="connsiteY1" fmla="*/ 0 h 232805"/>
                <a:gd name="connsiteX2" fmla="*/ 63472 w 63471"/>
                <a:gd name="connsiteY2" fmla="*/ 232806 h 232805"/>
                <a:gd name="connsiteX3" fmla="*/ 0 w 63471"/>
                <a:gd name="connsiteY3" fmla="*/ 232806 h 232805"/>
              </a:gdLst>
              <a:ahLst/>
              <a:cxnLst>
                <a:cxn ang="0">
                  <a:pos x="connsiteX0" y="connsiteY0"/>
                </a:cxn>
                <a:cxn ang="0">
                  <a:pos x="connsiteX1" y="connsiteY1"/>
                </a:cxn>
                <a:cxn ang="0">
                  <a:pos x="connsiteX2" y="connsiteY2"/>
                </a:cxn>
                <a:cxn ang="0">
                  <a:pos x="connsiteX3" y="connsiteY3"/>
                </a:cxn>
              </a:cxnLst>
              <a:rect l="l" t="t" r="r" b="b"/>
              <a:pathLst>
                <a:path w="63471" h="232805">
                  <a:moveTo>
                    <a:pt x="0" y="0"/>
                  </a:moveTo>
                  <a:lnTo>
                    <a:pt x="63472" y="0"/>
                  </a:lnTo>
                  <a:lnTo>
                    <a:pt x="63472" y="232806"/>
                  </a:lnTo>
                  <a:lnTo>
                    <a:pt x="0" y="232806"/>
                  </a:lnTo>
                  <a:close/>
                </a:path>
              </a:pathLst>
            </a:custGeom>
            <a:noFill/>
            <a:ln w="12700" cap="rnd">
              <a:solidFill>
                <a:schemeClr val="bg1"/>
              </a:solidFill>
              <a:prstDash val="solid"/>
              <a:round/>
            </a:ln>
          </p:spPr>
          <p:txBody>
            <a:bodyPr rtlCol="0" anchor="ctr"/>
            <a:lstStyle/>
            <a:p>
              <a:endParaRPr lang="en-US"/>
            </a:p>
          </p:txBody>
        </p:sp>
        <p:sp>
          <p:nvSpPr>
            <p:cNvPr id="40" name="Freeform 430">
              <a:extLst>
                <a:ext uri="{FF2B5EF4-FFF2-40B4-BE49-F238E27FC236}">
                  <a16:creationId xmlns:a16="http://schemas.microsoft.com/office/drawing/2014/main" id="{A257EA6F-B48F-BACC-5892-F19E7B068323}"/>
                </a:ext>
              </a:extLst>
            </p:cNvPr>
            <p:cNvSpPr/>
            <p:nvPr/>
          </p:nvSpPr>
          <p:spPr>
            <a:xfrm>
              <a:off x="2692423" y="3687237"/>
              <a:ext cx="63471" cy="179895"/>
            </a:xfrm>
            <a:custGeom>
              <a:avLst/>
              <a:gdLst>
                <a:gd name="connsiteX0" fmla="*/ 0 w 63471"/>
                <a:gd name="connsiteY0" fmla="*/ 0 h 179895"/>
                <a:gd name="connsiteX1" fmla="*/ 63472 w 63471"/>
                <a:gd name="connsiteY1" fmla="*/ 0 h 179895"/>
                <a:gd name="connsiteX2" fmla="*/ 63472 w 63471"/>
                <a:gd name="connsiteY2" fmla="*/ 179895 h 179895"/>
                <a:gd name="connsiteX3" fmla="*/ 0 w 63471"/>
                <a:gd name="connsiteY3" fmla="*/ 179895 h 179895"/>
              </a:gdLst>
              <a:ahLst/>
              <a:cxnLst>
                <a:cxn ang="0">
                  <a:pos x="connsiteX0" y="connsiteY0"/>
                </a:cxn>
                <a:cxn ang="0">
                  <a:pos x="connsiteX1" y="connsiteY1"/>
                </a:cxn>
                <a:cxn ang="0">
                  <a:pos x="connsiteX2" y="connsiteY2"/>
                </a:cxn>
                <a:cxn ang="0">
                  <a:pos x="connsiteX3" y="connsiteY3"/>
                </a:cxn>
              </a:cxnLst>
              <a:rect l="l" t="t" r="r" b="b"/>
              <a:pathLst>
                <a:path w="63471" h="179895">
                  <a:moveTo>
                    <a:pt x="0" y="0"/>
                  </a:moveTo>
                  <a:lnTo>
                    <a:pt x="63472" y="0"/>
                  </a:lnTo>
                  <a:lnTo>
                    <a:pt x="63472" y="179895"/>
                  </a:lnTo>
                  <a:lnTo>
                    <a:pt x="0" y="179895"/>
                  </a:lnTo>
                  <a:close/>
                </a:path>
              </a:pathLst>
            </a:custGeom>
            <a:noFill/>
            <a:ln w="12700" cap="rnd">
              <a:solidFill>
                <a:schemeClr val="bg1"/>
              </a:solidFill>
              <a:prstDash val="solid"/>
              <a:round/>
            </a:ln>
          </p:spPr>
          <p:txBody>
            <a:bodyPr rtlCol="0" anchor="ctr"/>
            <a:lstStyle/>
            <a:p>
              <a:endParaRPr lang="en-US"/>
            </a:p>
          </p:txBody>
        </p:sp>
        <p:sp>
          <p:nvSpPr>
            <p:cNvPr id="41" name="Freeform 431">
              <a:extLst>
                <a:ext uri="{FF2B5EF4-FFF2-40B4-BE49-F238E27FC236}">
                  <a16:creationId xmlns:a16="http://schemas.microsoft.com/office/drawing/2014/main" id="{2F7DC7F3-11F0-5007-A320-4C2AD8230DE1}"/>
                </a:ext>
              </a:extLst>
            </p:cNvPr>
            <p:cNvSpPr/>
            <p:nvPr/>
          </p:nvSpPr>
          <p:spPr>
            <a:xfrm>
              <a:off x="2819367" y="3570834"/>
              <a:ext cx="63471" cy="296297"/>
            </a:xfrm>
            <a:custGeom>
              <a:avLst/>
              <a:gdLst>
                <a:gd name="connsiteX0" fmla="*/ 0 w 63471"/>
                <a:gd name="connsiteY0" fmla="*/ 0 h 296297"/>
                <a:gd name="connsiteX1" fmla="*/ 63472 w 63471"/>
                <a:gd name="connsiteY1" fmla="*/ 0 h 296297"/>
                <a:gd name="connsiteX2" fmla="*/ 63472 w 63471"/>
                <a:gd name="connsiteY2" fmla="*/ 296298 h 296297"/>
                <a:gd name="connsiteX3" fmla="*/ 0 w 63471"/>
                <a:gd name="connsiteY3" fmla="*/ 296298 h 296297"/>
              </a:gdLst>
              <a:ahLst/>
              <a:cxnLst>
                <a:cxn ang="0">
                  <a:pos x="connsiteX0" y="connsiteY0"/>
                </a:cxn>
                <a:cxn ang="0">
                  <a:pos x="connsiteX1" y="connsiteY1"/>
                </a:cxn>
                <a:cxn ang="0">
                  <a:pos x="connsiteX2" y="connsiteY2"/>
                </a:cxn>
                <a:cxn ang="0">
                  <a:pos x="connsiteX3" y="connsiteY3"/>
                </a:cxn>
              </a:cxnLst>
              <a:rect l="l" t="t" r="r" b="b"/>
              <a:pathLst>
                <a:path w="63471" h="296297">
                  <a:moveTo>
                    <a:pt x="0" y="0"/>
                  </a:moveTo>
                  <a:lnTo>
                    <a:pt x="63472" y="0"/>
                  </a:lnTo>
                  <a:lnTo>
                    <a:pt x="63472" y="296298"/>
                  </a:lnTo>
                  <a:lnTo>
                    <a:pt x="0" y="296298"/>
                  </a:lnTo>
                  <a:close/>
                </a:path>
              </a:pathLst>
            </a:custGeom>
            <a:noFill/>
            <a:ln w="12700" cap="rnd">
              <a:solidFill>
                <a:schemeClr val="bg1"/>
              </a:solidFill>
              <a:prstDash val="solid"/>
              <a:round/>
            </a:ln>
          </p:spPr>
          <p:txBody>
            <a:bodyPr rtlCol="0" anchor="ctr"/>
            <a:lstStyle/>
            <a:p>
              <a:endParaRPr lang="en-US"/>
            </a:p>
          </p:txBody>
        </p:sp>
        <p:sp>
          <p:nvSpPr>
            <p:cNvPr id="42" name="Freeform 432">
              <a:extLst>
                <a:ext uri="{FF2B5EF4-FFF2-40B4-BE49-F238E27FC236}">
                  <a16:creationId xmlns:a16="http://schemas.microsoft.com/office/drawing/2014/main" id="{3B80FADE-52EA-3904-4C34-D99433E3A951}"/>
                </a:ext>
              </a:extLst>
            </p:cNvPr>
            <p:cNvSpPr/>
            <p:nvPr/>
          </p:nvSpPr>
          <p:spPr>
            <a:xfrm>
              <a:off x="2946311" y="3486177"/>
              <a:ext cx="63471" cy="380954"/>
            </a:xfrm>
            <a:custGeom>
              <a:avLst/>
              <a:gdLst>
                <a:gd name="connsiteX0" fmla="*/ 0 w 63471"/>
                <a:gd name="connsiteY0" fmla="*/ 0 h 380954"/>
                <a:gd name="connsiteX1" fmla="*/ 63472 w 63471"/>
                <a:gd name="connsiteY1" fmla="*/ 0 h 380954"/>
                <a:gd name="connsiteX2" fmla="*/ 63472 w 63471"/>
                <a:gd name="connsiteY2" fmla="*/ 380955 h 380954"/>
                <a:gd name="connsiteX3" fmla="*/ 0 w 63471"/>
                <a:gd name="connsiteY3" fmla="*/ 380955 h 380954"/>
              </a:gdLst>
              <a:ahLst/>
              <a:cxnLst>
                <a:cxn ang="0">
                  <a:pos x="connsiteX0" y="connsiteY0"/>
                </a:cxn>
                <a:cxn ang="0">
                  <a:pos x="connsiteX1" y="connsiteY1"/>
                </a:cxn>
                <a:cxn ang="0">
                  <a:pos x="connsiteX2" y="connsiteY2"/>
                </a:cxn>
                <a:cxn ang="0">
                  <a:pos x="connsiteX3" y="connsiteY3"/>
                </a:cxn>
              </a:cxnLst>
              <a:rect l="l" t="t" r="r" b="b"/>
              <a:pathLst>
                <a:path w="63471" h="380954">
                  <a:moveTo>
                    <a:pt x="0" y="0"/>
                  </a:moveTo>
                  <a:lnTo>
                    <a:pt x="63472" y="0"/>
                  </a:lnTo>
                  <a:lnTo>
                    <a:pt x="63472" y="380955"/>
                  </a:lnTo>
                  <a:lnTo>
                    <a:pt x="0" y="380955"/>
                  </a:lnTo>
                  <a:close/>
                </a:path>
              </a:pathLst>
            </a:custGeom>
            <a:noFill/>
            <a:ln w="12700" cap="rnd">
              <a:solidFill>
                <a:schemeClr val="bg1"/>
              </a:solidFill>
              <a:prstDash val="solid"/>
              <a:round/>
            </a:ln>
          </p:spPr>
          <p:txBody>
            <a:bodyPr rtlCol="0" anchor="ctr"/>
            <a:lstStyle/>
            <a:p>
              <a:endParaRPr lang="en-US"/>
            </a:p>
          </p:txBody>
        </p:sp>
        <p:sp>
          <p:nvSpPr>
            <p:cNvPr id="43" name="Freeform 433">
              <a:extLst>
                <a:ext uri="{FF2B5EF4-FFF2-40B4-BE49-F238E27FC236}">
                  <a16:creationId xmlns:a16="http://schemas.microsoft.com/office/drawing/2014/main" id="{96097BD7-C223-00F7-27DC-40DD5220D97A}"/>
                </a:ext>
              </a:extLst>
            </p:cNvPr>
            <p:cNvSpPr/>
            <p:nvPr/>
          </p:nvSpPr>
          <p:spPr>
            <a:xfrm>
              <a:off x="2882839" y="3390939"/>
              <a:ext cx="64741" cy="44985"/>
            </a:xfrm>
            <a:custGeom>
              <a:avLst/>
              <a:gdLst>
                <a:gd name="connsiteX0" fmla="*/ 0 w 64741"/>
                <a:gd name="connsiteY0" fmla="*/ 44986 h 44985"/>
                <a:gd name="connsiteX1" fmla="*/ 64741 w 64741"/>
                <a:gd name="connsiteY1" fmla="*/ 0 h 44985"/>
              </a:gdLst>
              <a:ahLst/>
              <a:cxnLst>
                <a:cxn ang="0">
                  <a:pos x="connsiteX0" y="connsiteY0"/>
                </a:cxn>
                <a:cxn ang="0">
                  <a:pos x="connsiteX1" y="connsiteY1"/>
                </a:cxn>
              </a:cxnLst>
              <a:rect l="l" t="t" r="r" b="b"/>
              <a:pathLst>
                <a:path w="64741" h="44985">
                  <a:moveTo>
                    <a:pt x="0" y="44986"/>
                  </a:moveTo>
                  <a:lnTo>
                    <a:pt x="64741" y="0"/>
                  </a:lnTo>
                </a:path>
              </a:pathLst>
            </a:custGeom>
            <a:ln w="12700" cap="rnd">
              <a:solidFill>
                <a:schemeClr val="bg1"/>
              </a:solidFill>
              <a:prstDash val="solid"/>
              <a:round/>
            </a:ln>
          </p:spPr>
          <p:txBody>
            <a:bodyPr rtlCol="0" anchor="ctr"/>
            <a:lstStyle/>
            <a:p>
              <a:endParaRPr lang="en-US"/>
            </a:p>
          </p:txBody>
        </p:sp>
        <p:sp>
          <p:nvSpPr>
            <p:cNvPr id="44" name="Freeform 434">
              <a:extLst>
                <a:ext uri="{FF2B5EF4-FFF2-40B4-BE49-F238E27FC236}">
                  <a16:creationId xmlns:a16="http://schemas.microsoft.com/office/drawing/2014/main" id="{726E6D9B-CF3C-1D8C-3CA1-E495AA1D98C0}"/>
                </a:ext>
              </a:extLst>
            </p:cNvPr>
            <p:cNvSpPr/>
            <p:nvPr/>
          </p:nvSpPr>
          <p:spPr>
            <a:xfrm>
              <a:off x="2755895" y="3475595"/>
              <a:ext cx="72122" cy="66149"/>
            </a:xfrm>
            <a:custGeom>
              <a:avLst/>
              <a:gdLst>
                <a:gd name="connsiteX0" fmla="*/ 0 w 72122"/>
                <a:gd name="connsiteY0" fmla="*/ 66150 h 66149"/>
                <a:gd name="connsiteX1" fmla="*/ 72123 w 72122"/>
                <a:gd name="connsiteY1" fmla="*/ 0 h 66149"/>
              </a:gdLst>
              <a:ahLst/>
              <a:cxnLst>
                <a:cxn ang="0">
                  <a:pos x="connsiteX0" y="connsiteY0"/>
                </a:cxn>
                <a:cxn ang="0">
                  <a:pos x="connsiteX1" y="connsiteY1"/>
                </a:cxn>
              </a:cxnLst>
              <a:rect l="l" t="t" r="r" b="b"/>
              <a:pathLst>
                <a:path w="72122" h="66149">
                  <a:moveTo>
                    <a:pt x="0" y="66150"/>
                  </a:moveTo>
                  <a:lnTo>
                    <a:pt x="72123" y="0"/>
                  </a:lnTo>
                </a:path>
              </a:pathLst>
            </a:custGeom>
            <a:ln w="12700" cap="rnd">
              <a:solidFill>
                <a:schemeClr val="bg1"/>
              </a:solidFill>
              <a:prstDash val="solid"/>
              <a:round/>
            </a:ln>
          </p:spPr>
          <p:txBody>
            <a:bodyPr rtlCol="0" anchor="ctr"/>
            <a:lstStyle/>
            <a:p>
              <a:endParaRPr lang="en-US"/>
            </a:p>
          </p:txBody>
        </p:sp>
        <p:sp>
          <p:nvSpPr>
            <p:cNvPr id="45" name="Freeform 435">
              <a:extLst>
                <a:ext uri="{FF2B5EF4-FFF2-40B4-BE49-F238E27FC236}">
                  <a16:creationId xmlns:a16="http://schemas.microsoft.com/office/drawing/2014/main" id="{8DA06C23-398D-E50F-5CF3-409E1F296403}"/>
                </a:ext>
              </a:extLst>
            </p:cNvPr>
            <p:cNvSpPr/>
            <p:nvPr/>
          </p:nvSpPr>
          <p:spPr>
            <a:xfrm>
              <a:off x="2628951" y="3531163"/>
              <a:ext cx="63471" cy="26455"/>
            </a:xfrm>
            <a:custGeom>
              <a:avLst/>
              <a:gdLst>
                <a:gd name="connsiteX0" fmla="*/ 0 w 63471"/>
                <a:gd name="connsiteY0" fmla="*/ 0 h 26455"/>
                <a:gd name="connsiteX1" fmla="*/ 63472 w 63471"/>
                <a:gd name="connsiteY1" fmla="*/ 26455 h 26455"/>
              </a:gdLst>
              <a:ahLst/>
              <a:cxnLst>
                <a:cxn ang="0">
                  <a:pos x="connsiteX0" y="connsiteY0"/>
                </a:cxn>
                <a:cxn ang="0">
                  <a:pos x="connsiteX1" y="connsiteY1"/>
                </a:cxn>
              </a:cxnLst>
              <a:rect l="l" t="t" r="r" b="b"/>
              <a:pathLst>
                <a:path w="63471" h="26455">
                  <a:moveTo>
                    <a:pt x="0" y="0"/>
                  </a:moveTo>
                  <a:lnTo>
                    <a:pt x="63472" y="26455"/>
                  </a:lnTo>
                </a:path>
              </a:pathLst>
            </a:custGeom>
            <a:ln w="12700" cap="rnd">
              <a:solidFill>
                <a:schemeClr val="bg1"/>
              </a:solidFill>
              <a:prstDash val="solid"/>
              <a:round/>
            </a:ln>
          </p:spPr>
          <p:txBody>
            <a:bodyPr rtlCol="0" anchor="ctr"/>
            <a:lstStyle/>
            <a:p>
              <a:endParaRPr lang="en-US"/>
            </a:p>
          </p:txBody>
        </p:sp>
        <p:sp>
          <p:nvSpPr>
            <p:cNvPr id="46" name="Freeform 436">
              <a:extLst>
                <a:ext uri="{FF2B5EF4-FFF2-40B4-BE49-F238E27FC236}">
                  <a16:creationId xmlns:a16="http://schemas.microsoft.com/office/drawing/2014/main" id="{06B957BA-4A0D-573C-F3E1-B7CA99669F30}"/>
                </a:ext>
              </a:extLst>
            </p:cNvPr>
            <p:cNvSpPr/>
            <p:nvPr/>
          </p:nvSpPr>
          <p:spPr>
            <a:xfrm>
              <a:off x="2565480" y="3486177"/>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47" name="Freeform 437">
              <a:extLst>
                <a:ext uri="{FF2B5EF4-FFF2-40B4-BE49-F238E27FC236}">
                  <a16:creationId xmlns:a16="http://schemas.microsoft.com/office/drawing/2014/main" id="{D4243C41-AF94-75EF-E8DD-0E128CDA8E24}"/>
                </a:ext>
              </a:extLst>
            </p:cNvPr>
            <p:cNvSpPr/>
            <p:nvPr/>
          </p:nvSpPr>
          <p:spPr>
            <a:xfrm>
              <a:off x="2692423" y="353908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48" name="Freeform 438">
              <a:extLst>
                <a:ext uri="{FF2B5EF4-FFF2-40B4-BE49-F238E27FC236}">
                  <a16:creationId xmlns:a16="http://schemas.microsoft.com/office/drawing/2014/main" id="{325EB1A3-FF4A-3302-29F2-19CC4AB8634B}"/>
                </a:ext>
              </a:extLst>
            </p:cNvPr>
            <p:cNvSpPr/>
            <p:nvPr/>
          </p:nvSpPr>
          <p:spPr>
            <a:xfrm>
              <a:off x="2819367" y="3422685"/>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49" name="Freeform 439">
              <a:extLst>
                <a:ext uri="{FF2B5EF4-FFF2-40B4-BE49-F238E27FC236}">
                  <a16:creationId xmlns:a16="http://schemas.microsoft.com/office/drawing/2014/main" id="{E5F6B52A-4A6C-22D7-DF48-D00CA8223345}"/>
                </a:ext>
              </a:extLst>
            </p:cNvPr>
            <p:cNvSpPr/>
            <p:nvPr/>
          </p:nvSpPr>
          <p:spPr>
            <a:xfrm>
              <a:off x="2946311" y="3338028"/>
              <a:ext cx="63471" cy="63492"/>
            </a:xfrm>
            <a:custGeom>
              <a:avLst/>
              <a:gdLst>
                <a:gd name="connsiteX0" fmla="*/ 63472 w 63471"/>
                <a:gd name="connsiteY0" fmla="*/ 31746 h 63492"/>
                <a:gd name="connsiteX1" fmla="*/ 31736 w 63471"/>
                <a:gd name="connsiteY1" fmla="*/ 63492 h 63492"/>
                <a:gd name="connsiteX2" fmla="*/ 0 w 63471"/>
                <a:gd name="connsiteY2" fmla="*/ 31746 h 63492"/>
                <a:gd name="connsiteX3" fmla="*/ 31736 w 63471"/>
                <a:gd name="connsiteY3" fmla="*/ 0 h 63492"/>
                <a:gd name="connsiteX4" fmla="*/ 63472 w 63471"/>
                <a:gd name="connsiteY4" fmla="*/ 31746 h 6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1" h="63492">
                  <a:moveTo>
                    <a:pt x="63472" y="31746"/>
                  </a:moveTo>
                  <a:cubicBezTo>
                    <a:pt x="63472" y="49279"/>
                    <a:pt x="49263" y="63492"/>
                    <a:pt x="31736" y="63492"/>
                  </a:cubicBezTo>
                  <a:cubicBezTo>
                    <a:pt x="14209" y="63492"/>
                    <a:pt x="0" y="49279"/>
                    <a:pt x="0" y="31746"/>
                  </a:cubicBezTo>
                  <a:cubicBezTo>
                    <a:pt x="0" y="14213"/>
                    <a:pt x="14209" y="0"/>
                    <a:pt x="31736" y="0"/>
                  </a:cubicBezTo>
                  <a:cubicBezTo>
                    <a:pt x="49263" y="0"/>
                    <a:pt x="63472" y="14213"/>
                    <a:pt x="63472" y="31746"/>
                  </a:cubicBezTo>
                  <a:close/>
                </a:path>
              </a:pathLst>
            </a:custGeom>
            <a:noFill/>
            <a:ln w="12700" cap="rnd">
              <a:solidFill>
                <a:schemeClr val="bg1"/>
              </a:solidFill>
              <a:prstDash val="solid"/>
              <a:round/>
            </a:ln>
          </p:spPr>
          <p:txBody>
            <a:bodyPr rtlCol="0" anchor="ctr"/>
            <a:lstStyle/>
            <a:p>
              <a:endParaRPr lang="en-US"/>
            </a:p>
          </p:txBody>
        </p:sp>
        <p:sp>
          <p:nvSpPr>
            <p:cNvPr id="50" name="Freeform 440">
              <a:extLst>
                <a:ext uri="{FF2B5EF4-FFF2-40B4-BE49-F238E27FC236}">
                  <a16:creationId xmlns:a16="http://schemas.microsoft.com/office/drawing/2014/main" id="{9503B41F-E39E-DC17-EB6B-BF3FD699E672}"/>
                </a:ext>
              </a:extLst>
            </p:cNvPr>
            <p:cNvSpPr/>
            <p:nvPr/>
          </p:nvSpPr>
          <p:spPr>
            <a:xfrm>
              <a:off x="2544322" y="3867132"/>
              <a:ext cx="486617" cy="42328"/>
            </a:xfrm>
            <a:custGeom>
              <a:avLst/>
              <a:gdLst>
                <a:gd name="connsiteX0" fmla="*/ 465351 w 486617"/>
                <a:gd name="connsiteY0" fmla="*/ 41839 h 42328"/>
                <a:gd name="connsiteX1" fmla="*/ 21048 w 486617"/>
                <a:gd name="connsiteY1" fmla="*/ 41839 h 42328"/>
                <a:gd name="connsiteX2" fmla="*/ -110 w 486617"/>
                <a:gd name="connsiteY2" fmla="*/ 20675 h 42328"/>
                <a:gd name="connsiteX3" fmla="*/ -110 w 486617"/>
                <a:gd name="connsiteY3" fmla="*/ 20675 h 42328"/>
                <a:gd name="connsiteX4" fmla="*/ 21048 w 486617"/>
                <a:gd name="connsiteY4" fmla="*/ -489 h 42328"/>
                <a:gd name="connsiteX5" fmla="*/ 465351 w 486617"/>
                <a:gd name="connsiteY5" fmla="*/ -489 h 42328"/>
                <a:gd name="connsiteX6" fmla="*/ 486508 w 486617"/>
                <a:gd name="connsiteY6" fmla="*/ 20675 h 42328"/>
                <a:gd name="connsiteX7" fmla="*/ 486508 w 486617"/>
                <a:gd name="connsiteY7" fmla="*/ 20675 h 42328"/>
                <a:gd name="connsiteX8" fmla="*/ 465351 w 486617"/>
                <a:gd name="connsiteY8" fmla="*/ 41839 h 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617" h="42328">
                  <a:moveTo>
                    <a:pt x="465351" y="41839"/>
                  </a:moveTo>
                  <a:lnTo>
                    <a:pt x="21048" y="41839"/>
                  </a:lnTo>
                  <a:cubicBezTo>
                    <a:pt x="9362" y="41839"/>
                    <a:pt x="-110" y="32362"/>
                    <a:pt x="-110" y="20675"/>
                  </a:cubicBezTo>
                  <a:lnTo>
                    <a:pt x="-110" y="20675"/>
                  </a:lnTo>
                  <a:cubicBezTo>
                    <a:pt x="-110" y="8987"/>
                    <a:pt x="9362" y="-489"/>
                    <a:pt x="21048" y="-489"/>
                  </a:cubicBezTo>
                  <a:lnTo>
                    <a:pt x="465351" y="-489"/>
                  </a:lnTo>
                  <a:cubicBezTo>
                    <a:pt x="477034" y="-489"/>
                    <a:pt x="486508" y="8987"/>
                    <a:pt x="486508" y="20675"/>
                  </a:cubicBezTo>
                  <a:lnTo>
                    <a:pt x="486508" y="20675"/>
                  </a:lnTo>
                  <a:cubicBezTo>
                    <a:pt x="486508" y="32362"/>
                    <a:pt x="477034" y="41839"/>
                    <a:pt x="465351" y="41839"/>
                  </a:cubicBezTo>
                  <a:close/>
                </a:path>
              </a:pathLst>
            </a:custGeom>
            <a:noFill/>
            <a:ln w="12700" cap="rnd">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283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91DDA9-C22E-EB45-818F-9C515A4FF9FE}"/>
              </a:ext>
            </a:extLst>
          </p:cNvPr>
          <p:cNvSpPr>
            <a:spLocks noGrp="1"/>
          </p:cNvSpPr>
          <p:nvPr>
            <p:ph type="title"/>
          </p:nvPr>
        </p:nvSpPr>
        <p:spPr/>
        <p:txBody>
          <a:bodyPr/>
          <a:lstStyle/>
          <a:p>
            <a:r>
              <a:rPr lang="en-US" sz="4000" dirty="0"/>
              <a:t>Why </a:t>
            </a:r>
            <a:r>
              <a:rPr lang="en-US" dirty="0"/>
              <a:t>Stakeholder</a:t>
            </a:r>
            <a:r>
              <a:rPr lang="en-US" sz="4000" dirty="0"/>
              <a:t> Advisory Forums?</a:t>
            </a:r>
          </a:p>
        </p:txBody>
      </p:sp>
      <p:sp>
        <p:nvSpPr>
          <p:cNvPr id="242" name="Slide Number Placeholder 241">
            <a:extLst>
              <a:ext uri="{FF2B5EF4-FFF2-40B4-BE49-F238E27FC236}">
                <a16:creationId xmlns:a16="http://schemas.microsoft.com/office/drawing/2014/main" id="{D4118762-F50A-C046-8F41-642F34EBAEE6}"/>
              </a:ext>
            </a:extLst>
          </p:cNvPr>
          <p:cNvSpPr>
            <a:spLocks noGrp="1"/>
          </p:cNvSpPr>
          <p:nvPr>
            <p:ph type="sldNum" sz="quarter" idx="10"/>
          </p:nvPr>
        </p:nvSpPr>
        <p:spPr/>
        <p:txBody>
          <a:bodyPr/>
          <a:lstStyle/>
          <a:p>
            <a:fld id="{81F9FD3F-936D-8F4E-8387-6B4EAC3545DC}" type="slidenum">
              <a:rPr lang="en-US" smtClean="0"/>
              <a:pPr/>
              <a:t>5</a:t>
            </a:fld>
            <a:endParaRPr lang="en-US"/>
          </a:p>
        </p:txBody>
      </p:sp>
      <p:grpSp>
        <p:nvGrpSpPr>
          <p:cNvPr id="334" name="Graphic 1405">
            <a:extLst>
              <a:ext uri="{FF2B5EF4-FFF2-40B4-BE49-F238E27FC236}">
                <a16:creationId xmlns:a16="http://schemas.microsoft.com/office/drawing/2014/main" id="{480C8ABD-22C3-F069-BCBE-3A6D7DFC6DB7}"/>
              </a:ext>
            </a:extLst>
          </p:cNvPr>
          <p:cNvGrpSpPr/>
          <p:nvPr/>
        </p:nvGrpSpPr>
        <p:grpSpPr>
          <a:xfrm>
            <a:off x="7853303" y="2855958"/>
            <a:ext cx="608099" cy="600052"/>
            <a:chOff x="4535872" y="4325012"/>
            <a:chExt cx="512166" cy="512166"/>
          </a:xfrm>
          <a:noFill/>
        </p:grpSpPr>
        <p:sp>
          <p:nvSpPr>
            <p:cNvPr id="335" name="Freeform 232">
              <a:extLst>
                <a:ext uri="{FF2B5EF4-FFF2-40B4-BE49-F238E27FC236}">
                  <a16:creationId xmlns:a16="http://schemas.microsoft.com/office/drawing/2014/main" id="{FF047621-2E05-5028-CBDA-D6D341E28B5E}"/>
                </a:ext>
              </a:extLst>
            </p:cNvPr>
            <p:cNvSpPr/>
            <p:nvPr/>
          </p:nvSpPr>
          <p:spPr>
            <a:xfrm>
              <a:off x="4535872" y="4325012"/>
              <a:ext cx="512166" cy="512166"/>
            </a:xfrm>
            <a:custGeom>
              <a:avLst/>
              <a:gdLst>
                <a:gd name="connsiteX0" fmla="*/ 468731 w 512166"/>
                <a:gd name="connsiteY0" fmla="*/ 196243 h 512166"/>
                <a:gd name="connsiteX1" fmla="*/ 448657 w 512166"/>
                <a:gd name="connsiteY1" fmla="*/ 147835 h 512166"/>
                <a:gd name="connsiteX2" fmla="*/ 452209 w 512166"/>
                <a:gd name="connsiteY2" fmla="*/ 129827 h 512166"/>
                <a:gd name="connsiteX3" fmla="*/ 460470 w 512166"/>
                <a:gd name="connsiteY3" fmla="*/ 121566 h 512166"/>
                <a:gd name="connsiteX4" fmla="*/ 460487 w 512166"/>
                <a:gd name="connsiteY4" fmla="*/ 98205 h 512166"/>
                <a:gd name="connsiteX5" fmla="*/ 460470 w 512166"/>
                <a:gd name="connsiteY5" fmla="*/ 98188 h 512166"/>
                <a:gd name="connsiteX6" fmla="*/ 413714 w 512166"/>
                <a:gd name="connsiteY6" fmla="*/ 51432 h 512166"/>
                <a:gd name="connsiteX7" fmla="*/ 390353 w 512166"/>
                <a:gd name="connsiteY7" fmla="*/ 51416 h 512166"/>
                <a:gd name="connsiteX8" fmla="*/ 390336 w 512166"/>
                <a:gd name="connsiteY8" fmla="*/ 51432 h 512166"/>
                <a:gd name="connsiteX9" fmla="*/ 382076 w 512166"/>
                <a:gd name="connsiteY9" fmla="*/ 59693 h 512166"/>
                <a:gd name="connsiteX10" fmla="*/ 364067 w 512166"/>
                <a:gd name="connsiteY10" fmla="*/ 63245 h 512166"/>
                <a:gd name="connsiteX11" fmla="*/ 315659 w 512166"/>
                <a:gd name="connsiteY11" fmla="*/ 43171 h 512166"/>
                <a:gd name="connsiteX12" fmla="*/ 305498 w 512166"/>
                <a:gd name="connsiteY12" fmla="*/ 27972 h 512166"/>
                <a:gd name="connsiteX13" fmla="*/ 305498 w 512166"/>
                <a:gd name="connsiteY13" fmla="*/ 16407 h 512166"/>
                <a:gd name="connsiteX14" fmla="*/ 288977 w 512166"/>
                <a:gd name="connsiteY14" fmla="*/ -115 h 512166"/>
                <a:gd name="connsiteX15" fmla="*/ 222891 w 512166"/>
                <a:gd name="connsiteY15" fmla="*/ -115 h 512166"/>
                <a:gd name="connsiteX16" fmla="*/ 206369 w 512166"/>
                <a:gd name="connsiteY16" fmla="*/ 16407 h 512166"/>
                <a:gd name="connsiteX17" fmla="*/ 206369 w 512166"/>
                <a:gd name="connsiteY17" fmla="*/ 28054 h 512166"/>
                <a:gd name="connsiteX18" fmla="*/ 196209 w 512166"/>
                <a:gd name="connsiteY18" fmla="*/ 43254 h 512166"/>
                <a:gd name="connsiteX19" fmla="*/ 147801 w 512166"/>
                <a:gd name="connsiteY19" fmla="*/ 63328 h 512166"/>
                <a:gd name="connsiteX20" fmla="*/ 129792 w 512166"/>
                <a:gd name="connsiteY20" fmla="*/ 59775 h 512166"/>
                <a:gd name="connsiteX21" fmla="*/ 121531 w 512166"/>
                <a:gd name="connsiteY21" fmla="*/ 51515 h 512166"/>
                <a:gd name="connsiteX22" fmla="*/ 98170 w 512166"/>
                <a:gd name="connsiteY22" fmla="*/ 51498 h 512166"/>
                <a:gd name="connsiteX23" fmla="*/ 98154 w 512166"/>
                <a:gd name="connsiteY23" fmla="*/ 51515 h 512166"/>
                <a:gd name="connsiteX24" fmla="*/ 51397 w 512166"/>
                <a:gd name="connsiteY24" fmla="*/ 98271 h 512166"/>
                <a:gd name="connsiteX25" fmla="*/ 51381 w 512166"/>
                <a:gd name="connsiteY25" fmla="*/ 121632 h 512166"/>
                <a:gd name="connsiteX26" fmla="*/ 51397 w 512166"/>
                <a:gd name="connsiteY26" fmla="*/ 121649 h 512166"/>
                <a:gd name="connsiteX27" fmla="*/ 59658 w 512166"/>
                <a:gd name="connsiteY27" fmla="*/ 129909 h 512166"/>
                <a:gd name="connsiteX28" fmla="*/ 63210 w 512166"/>
                <a:gd name="connsiteY28" fmla="*/ 147918 h 512166"/>
                <a:gd name="connsiteX29" fmla="*/ 43137 w 512166"/>
                <a:gd name="connsiteY29" fmla="*/ 196326 h 512166"/>
                <a:gd name="connsiteX30" fmla="*/ 27937 w 512166"/>
                <a:gd name="connsiteY30" fmla="*/ 206486 h 512166"/>
                <a:gd name="connsiteX31" fmla="*/ 16455 w 512166"/>
                <a:gd name="connsiteY31" fmla="*/ 206486 h 512166"/>
                <a:gd name="connsiteX32" fmla="*/ -67 w 512166"/>
                <a:gd name="connsiteY32" fmla="*/ 223008 h 512166"/>
                <a:gd name="connsiteX33" fmla="*/ -67 w 512166"/>
                <a:gd name="connsiteY33" fmla="*/ 289094 h 512166"/>
                <a:gd name="connsiteX34" fmla="*/ 16455 w 512166"/>
                <a:gd name="connsiteY34" fmla="*/ 305616 h 512166"/>
                <a:gd name="connsiteX35" fmla="*/ 28102 w 512166"/>
                <a:gd name="connsiteY35" fmla="*/ 305616 h 512166"/>
                <a:gd name="connsiteX36" fmla="*/ 43302 w 512166"/>
                <a:gd name="connsiteY36" fmla="*/ 315776 h 512166"/>
                <a:gd name="connsiteX37" fmla="*/ 63376 w 512166"/>
                <a:gd name="connsiteY37" fmla="*/ 364184 h 512166"/>
                <a:gd name="connsiteX38" fmla="*/ 59823 w 512166"/>
                <a:gd name="connsiteY38" fmla="*/ 382193 h 512166"/>
                <a:gd name="connsiteX39" fmla="*/ 51563 w 512166"/>
                <a:gd name="connsiteY39" fmla="*/ 390454 h 512166"/>
                <a:gd name="connsiteX40" fmla="*/ 51546 w 512166"/>
                <a:gd name="connsiteY40" fmla="*/ 413815 h 512166"/>
                <a:gd name="connsiteX41" fmla="*/ 51563 w 512166"/>
                <a:gd name="connsiteY41" fmla="*/ 413831 h 512166"/>
                <a:gd name="connsiteX42" fmla="*/ 98318 w 512166"/>
                <a:gd name="connsiteY42" fmla="*/ 460587 h 512166"/>
                <a:gd name="connsiteX43" fmla="*/ 121680 w 512166"/>
                <a:gd name="connsiteY43" fmla="*/ 460604 h 512166"/>
                <a:gd name="connsiteX44" fmla="*/ 121696 w 512166"/>
                <a:gd name="connsiteY44" fmla="*/ 460587 h 512166"/>
                <a:gd name="connsiteX45" fmla="*/ 129957 w 512166"/>
                <a:gd name="connsiteY45" fmla="*/ 452327 h 512166"/>
                <a:gd name="connsiteX46" fmla="*/ 147966 w 512166"/>
                <a:gd name="connsiteY46" fmla="*/ 448774 h 512166"/>
                <a:gd name="connsiteX47" fmla="*/ 196374 w 512166"/>
                <a:gd name="connsiteY47" fmla="*/ 468848 h 512166"/>
                <a:gd name="connsiteX48" fmla="*/ 206535 w 512166"/>
                <a:gd name="connsiteY48" fmla="*/ 484048 h 512166"/>
                <a:gd name="connsiteX49" fmla="*/ 206535 w 512166"/>
                <a:gd name="connsiteY49" fmla="*/ 495530 h 512166"/>
                <a:gd name="connsiteX50" fmla="*/ 223056 w 512166"/>
                <a:gd name="connsiteY50" fmla="*/ 512052 h 512166"/>
                <a:gd name="connsiteX51" fmla="*/ 289142 w 512166"/>
                <a:gd name="connsiteY51" fmla="*/ 512052 h 512166"/>
                <a:gd name="connsiteX52" fmla="*/ 305664 w 512166"/>
                <a:gd name="connsiteY52" fmla="*/ 495530 h 512166"/>
                <a:gd name="connsiteX53" fmla="*/ 305664 w 512166"/>
                <a:gd name="connsiteY53" fmla="*/ 483883 h 512166"/>
                <a:gd name="connsiteX54" fmla="*/ 315824 w 512166"/>
                <a:gd name="connsiteY54" fmla="*/ 468683 h 512166"/>
                <a:gd name="connsiteX55" fmla="*/ 364232 w 512166"/>
                <a:gd name="connsiteY55" fmla="*/ 448609 h 512166"/>
                <a:gd name="connsiteX56" fmla="*/ 382241 w 512166"/>
                <a:gd name="connsiteY56" fmla="*/ 452161 h 512166"/>
                <a:gd name="connsiteX57" fmla="*/ 390502 w 512166"/>
                <a:gd name="connsiteY57" fmla="*/ 460422 h 512166"/>
                <a:gd name="connsiteX58" fmla="*/ 413863 w 512166"/>
                <a:gd name="connsiteY58" fmla="*/ 460439 h 512166"/>
                <a:gd name="connsiteX59" fmla="*/ 413879 w 512166"/>
                <a:gd name="connsiteY59" fmla="*/ 460422 h 512166"/>
                <a:gd name="connsiteX60" fmla="*/ 460636 w 512166"/>
                <a:gd name="connsiteY60" fmla="*/ 413666 h 512166"/>
                <a:gd name="connsiteX61" fmla="*/ 460652 w 512166"/>
                <a:gd name="connsiteY61" fmla="*/ 390305 h 512166"/>
                <a:gd name="connsiteX62" fmla="*/ 460636 w 512166"/>
                <a:gd name="connsiteY62" fmla="*/ 390288 h 512166"/>
                <a:gd name="connsiteX63" fmla="*/ 452375 w 512166"/>
                <a:gd name="connsiteY63" fmla="*/ 382028 h 512166"/>
                <a:gd name="connsiteX64" fmla="*/ 448823 w 512166"/>
                <a:gd name="connsiteY64" fmla="*/ 364019 h 512166"/>
                <a:gd name="connsiteX65" fmla="*/ 468896 w 512166"/>
                <a:gd name="connsiteY65" fmla="*/ 315611 h 512166"/>
                <a:gd name="connsiteX66" fmla="*/ 484096 w 512166"/>
                <a:gd name="connsiteY66" fmla="*/ 305450 h 512166"/>
                <a:gd name="connsiteX67" fmla="*/ 495578 w 512166"/>
                <a:gd name="connsiteY67" fmla="*/ 305450 h 512166"/>
                <a:gd name="connsiteX68" fmla="*/ 512100 w 512166"/>
                <a:gd name="connsiteY68" fmla="*/ 288929 h 512166"/>
                <a:gd name="connsiteX69" fmla="*/ 512100 w 512166"/>
                <a:gd name="connsiteY69" fmla="*/ 222843 h 512166"/>
                <a:gd name="connsiteX70" fmla="*/ 495578 w 512166"/>
                <a:gd name="connsiteY70" fmla="*/ 206321 h 512166"/>
                <a:gd name="connsiteX71" fmla="*/ 483931 w 512166"/>
                <a:gd name="connsiteY71" fmla="*/ 206321 h 512166"/>
                <a:gd name="connsiteX72" fmla="*/ 468731 w 512166"/>
                <a:gd name="connsiteY72" fmla="*/ 196243 h 5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2166" h="512166">
                  <a:moveTo>
                    <a:pt x="468731" y="196243"/>
                  </a:moveTo>
                  <a:lnTo>
                    <a:pt x="448657" y="147835"/>
                  </a:lnTo>
                  <a:cubicBezTo>
                    <a:pt x="446088" y="141664"/>
                    <a:pt x="447493" y="134560"/>
                    <a:pt x="452209" y="129827"/>
                  </a:cubicBezTo>
                  <a:lnTo>
                    <a:pt x="460470" y="121566"/>
                  </a:lnTo>
                  <a:cubicBezTo>
                    <a:pt x="466922" y="115114"/>
                    <a:pt x="466930" y="104656"/>
                    <a:pt x="460487" y="98205"/>
                  </a:cubicBezTo>
                  <a:cubicBezTo>
                    <a:pt x="460478" y="98196"/>
                    <a:pt x="460478" y="98196"/>
                    <a:pt x="460470" y="98188"/>
                  </a:cubicBezTo>
                  <a:lnTo>
                    <a:pt x="413714" y="51432"/>
                  </a:lnTo>
                  <a:cubicBezTo>
                    <a:pt x="407263" y="44980"/>
                    <a:pt x="396805" y="44972"/>
                    <a:pt x="390353" y="51416"/>
                  </a:cubicBezTo>
                  <a:cubicBezTo>
                    <a:pt x="390344" y="51424"/>
                    <a:pt x="390344" y="51424"/>
                    <a:pt x="390336" y="51432"/>
                  </a:cubicBezTo>
                  <a:lnTo>
                    <a:pt x="382076" y="59693"/>
                  </a:lnTo>
                  <a:cubicBezTo>
                    <a:pt x="377342" y="64410"/>
                    <a:pt x="370238" y="65814"/>
                    <a:pt x="364067" y="63245"/>
                  </a:cubicBezTo>
                  <a:lnTo>
                    <a:pt x="315659" y="43171"/>
                  </a:lnTo>
                  <a:cubicBezTo>
                    <a:pt x="309521" y="40611"/>
                    <a:pt x="305515" y="34621"/>
                    <a:pt x="305498" y="27972"/>
                  </a:cubicBezTo>
                  <a:lnTo>
                    <a:pt x="305498" y="16407"/>
                  </a:lnTo>
                  <a:cubicBezTo>
                    <a:pt x="305498" y="7278"/>
                    <a:pt x="298105" y="-115"/>
                    <a:pt x="288977" y="-115"/>
                  </a:cubicBezTo>
                  <a:lnTo>
                    <a:pt x="222891" y="-115"/>
                  </a:lnTo>
                  <a:cubicBezTo>
                    <a:pt x="213763" y="-115"/>
                    <a:pt x="206369" y="7278"/>
                    <a:pt x="206369" y="16407"/>
                  </a:cubicBezTo>
                  <a:lnTo>
                    <a:pt x="206369" y="28054"/>
                  </a:lnTo>
                  <a:cubicBezTo>
                    <a:pt x="206353" y="34704"/>
                    <a:pt x="202346" y="40693"/>
                    <a:pt x="196209" y="43254"/>
                  </a:cubicBezTo>
                  <a:lnTo>
                    <a:pt x="147801" y="63328"/>
                  </a:lnTo>
                  <a:cubicBezTo>
                    <a:pt x="141630" y="65897"/>
                    <a:pt x="134526" y="64492"/>
                    <a:pt x="129792" y="59775"/>
                  </a:cubicBezTo>
                  <a:lnTo>
                    <a:pt x="121531" y="51515"/>
                  </a:lnTo>
                  <a:cubicBezTo>
                    <a:pt x="115080" y="45063"/>
                    <a:pt x="104621" y="45055"/>
                    <a:pt x="98170" y="51498"/>
                  </a:cubicBezTo>
                  <a:cubicBezTo>
                    <a:pt x="98162" y="51506"/>
                    <a:pt x="98162" y="51506"/>
                    <a:pt x="98154" y="51515"/>
                  </a:cubicBezTo>
                  <a:lnTo>
                    <a:pt x="51397" y="98271"/>
                  </a:lnTo>
                  <a:cubicBezTo>
                    <a:pt x="44938" y="104722"/>
                    <a:pt x="44938" y="115180"/>
                    <a:pt x="51381" y="121632"/>
                  </a:cubicBezTo>
                  <a:cubicBezTo>
                    <a:pt x="51389" y="121640"/>
                    <a:pt x="51389" y="121640"/>
                    <a:pt x="51397" y="121649"/>
                  </a:cubicBezTo>
                  <a:lnTo>
                    <a:pt x="59658" y="129909"/>
                  </a:lnTo>
                  <a:cubicBezTo>
                    <a:pt x="64375" y="134643"/>
                    <a:pt x="65780" y="141747"/>
                    <a:pt x="63210" y="147918"/>
                  </a:cubicBezTo>
                  <a:lnTo>
                    <a:pt x="43137" y="196326"/>
                  </a:lnTo>
                  <a:cubicBezTo>
                    <a:pt x="40576" y="202463"/>
                    <a:pt x="34587" y="206470"/>
                    <a:pt x="27937" y="206486"/>
                  </a:cubicBezTo>
                  <a:lnTo>
                    <a:pt x="16455" y="206486"/>
                  </a:lnTo>
                  <a:cubicBezTo>
                    <a:pt x="7327" y="206486"/>
                    <a:pt x="-67" y="213880"/>
                    <a:pt x="-67" y="223008"/>
                  </a:cubicBezTo>
                  <a:lnTo>
                    <a:pt x="-67" y="289094"/>
                  </a:lnTo>
                  <a:cubicBezTo>
                    <a:pt x="-67" y="298222"/>
                    <a:pt x="7327" y="305616"/>
                    <a:pt x="16455" y="305616"/>
                  </a:cubicBezTo>
                  <a:lnTo>
                    <a:pt x="28102" y="305616"/>
                  </a:lnTo>
                  <a:cubicBezTo>
                    <a:pt x="34752" y="305632"/>
                    <a:pt x="40741" y="309639"/>
                    <a:pt x="43302" y="315776"/>
                  </a:cubicBezTo>
                  <a:lnTo>
                    <a:pt x="63376" y="364184"/>
                  </a:lnTo>
                  <a:cubicBezTo>
                    <a:pt x="65945" y="370355"/>
                    <a:pt x="64540" y="377459"/>
                    <a:pt x="59823" y="382193"/>
                  </a:cubicBezTo>
                  <a:lnTo>
                    <a:pt x="51563" y="390454"/>
                  </a:lnTo>
                  <a:cubicBezTo>
                    <a:pt x="45111" y="396905"/>
                    <a:pt x="45103" y="407363"/>
                    <a:pt x="51546" y="413815"/>
                  </a:cubicBezTo>
                  <a:cubicBezTo>
                    <a:pt x="51555" y="413823"/>
                    <a:pt x="51555" y="413823"/>
                    <a:pt x="51563" y="413831"/>
                  </a:cubicBezTo>
                  <a:lnTo>
                    <a:pt x="98318" y="460587"/>
                  </a:lnTo>
                  <a:cubicBezTo>
                    <a:pt x="104770" y="467039"/>
                    <a:pt x="115228" y="467047"/>
                    <a:pt x="121680" y="460604"/>
                  </a:cubicBezTo>
                  <a:cubicBezTo>
                    <a:pt x="121688" y="460596"/>
                    <a:pt x="121688" y="460596"/>
                    <a:pt x="121696" y="460587"/>
                  </a:cubicBezTo>
                  <a:lnTo>
                    <a:pt x="129957" y="452327"/>
                  </a:lnTo>
                  <a:cubicBezTo>
                    <a:pt x="134691" y="447610"/>
                    <a:pt x="141795" y="446205"/>
                    <a:pt x="147966" y="448774"/>
                  </a:cubicBezTo>
                  <a:lnTo>
                    <a:pt x="196374" y="468848"/>
                  </a:lnTo>
                  <a:cubicBezTo>
                    <a:pt x="202512" y="471409"/>
                    <a:pt x="206518" y="477398"/>
                    <a:pt x="206535" y="484048"/>
                  </a:cubicBezTo>
                  <a:lnTo>
                    <a:pt x="206535" y="495530"/>
                  </a:lnTo>
                  <a:cubicBezTo>
                    <a:pt x="206535" y="504658"/>
                    <a:pt x="213928" y="512052"/>
                    <a:pt x="223056" y="512052"/>
                  </a:cubicBezTo>
                  <a:lnTo>
                    <a:pt x="289142" y="512052"/>
                  </a:lnTo>
                  <a:cubicBezTo>
                    <a:pt x="298270" y="512052"/>
                    <a:pt x="305664" y="504658"/>
                    <a:pt x="305664" y="495530"/>
                  </a:cubicBezTo>
                  <a:lnTo>
                    <a:pt x="305664" y="483883"/>
                  </a:lnTo>
                  <a:cubicBezTo>
                    <a:pt x="305680" y="477233"/>
                    <a:pt x="309687" y="471244"/>
                    <a:pt x="315824" y="468683"/>
                  </a:cubicBezTo>
                  <a:lnTo>
                    <a:pt x="364232" y="448609"/>
                  </a:lnTo>
                  <a:cubicBezTo>
                    <a:pt x="370403" y="446040"/>
                    <a:pt x="377507" y="447444"/>
                    <a:pt x="382241" y="452161"/>
                  </a:cubicBezTo>
                  <a:lnTo>
                    <a:pt x="390502" y="460422"/>
                  </a:lnTo>
                  <a:cubicBezTo>
                    <a:pt x="396953" y="466874"/>
                    <a:pt x="407412" y="466882"/>
                    <a:pt x="413863" y="460439"/>
                  </a:cubicBezTo>
                  <a:cubicBezTo>
                    <a:pt x="413871" y="460430"/>
                    <a:pt x="413871" y="460430"/>
                    <a:pt x="413879" y="460422"/>
                  </a:cubicBezTo>
                  <a:lnTo>
                    <a:pt x="460636" y="413666"/>
                  </a:lnTo>
                  <a:cubicBezTo>
                    <a:pt x="467095" y="407215"/>
                    <a:pt x="467095" y="396756"/>
                    <a:pt x="460652" y="390305"/>
                  </a:cubicBezTo>
                  <a:cubicBezTo>
                    <a:pt x="460644" y="390297"/>
                    <a:pt x="460644" y="390297"/>
                    <a:pt x="460636" y="390288"/>
                  </a:cubicBezTo>
                  <a:lnTo>
                    <a:pt x="452375" y="382028"/>
                  </a:lnTo>
                  <a:cubicBezTo>
                    <a:pt x="447658" y="377294"/>
                    <a:pt x="446253" y="370190"/>
                    <a:pt x="448823" y="364019"/>
                  </a:cubicBezTo>
                  <a:lnTo>
                    <a:pt x="468896" y="315611"/>
                  </a:lnTo>
                  <a:cubicBezTo>
                    <a:pt x="471457" y="309473"/>
                    <a:pt x="477446" y="305467"/>
                    <a:pt x="484096" y="305450"/>
                  </a:cubicBezTo>
                  <a:lnTo>
                    <a:pt x="495578" y="305450"/>
                  </a:lnTo>
                  <a:cubicBezTo>
                    <a:pt x="504706" y="305450"/>
                    <a:pt x="512100" y="298057"/>
                    <a:pt x="512100" y="288929"/>
                  </a:cubicBezTo>
                  <a:lnTo>
                    <a:pt x="512100" y="222843"/>
                  </a:lnTo>
                  <a:cubicBezTo>
                    <a:pt x="512100" y="213715"/>
                    <a:pt x="504706" y="206321"/>
                    <a:pt x="495578" y="206321"/>
                  </a:cubicBezTo>
                  <a:lnTo>
                    <a:pt x="483931" y="206321"/>
                  </a:lnTo>
                  <a:cubicBezTo>
                    <a:pt x="477297" y="206313"/>
                    <a:pt x="471316" y="202348"/>
                    <a:pt x="468731" y="196243"/>
                  </a:cubicBezTo>
                  <a:close/>
                </a:path>
              </a:pathLst>
            </a:custGeom>
            <a:noFill/>
            <a:ln w="12700" cap="rnd">
              <a:solidFill>
                <a:schemeClr val="bg1"/>
              </a:solidFill>
              <a:prstDash val="solid"/>
              <a:round/>
            </a:ln>
          </p:spPr>
          <p:txBody>
            <a:bodyPr rtlCol="0" anchor="ctr"/>
            <a:lstStyle/>
            <a:p>
              <a:endParaRPr lang="en-US"/>
            </a:p>
          </p:txBody>
        </p:sp>
        <p:sp>
          <p:nvSpPr>
            <p:cNvPr id="336" name="Freeform 233">
              <a:extLst>
                <a:ext uri="{FF2B5EF4-FFF2-40B4-BE49-F238E27FC236}">
                  <a16:creationId xmlns:a16="http://schemas.microsoft.com/office/drawing/2014/main" id="{659AA0F1-F1AB-72FA-DCDE-DA1D9C4BB444}"/>
                </a:ext>
              </a:extLst>
            </p:cNvPr>
            <p:cNvSpPr/>
            <p:nvPr/>
          </p:nvSpPr>
          <p:spPr>
            <a:xfrm>
              <a:off x="4689109" y="4688485"/>
              <a:ext cx="205693" cy="41305"/>
            </a:xfrm>
            <a:custGeom>
              <a:avLst/>
              <a:gdLst>
                <a:gd name="connsiteX0" fmla="*/ 205626 w 205693"/>
                <a:gd name="connsiteY0" fmla="*/ -115 h 41305"/>
                <a:gd name="connsiteX1" fmla="*/ -67 w 205693"/>
                <a:gd name="connsiteY1" fmla="*/ -115 h 41305"/>
              </a:gdLst>
              <a:ahLst/>
              <a:cxnLst>
                <a:cxn ang="0">
                  <a:pos x="connsiteX0" y="connsiteY0"/>
                </a:cxn>
                <a:cxn ang="0">
                  <a:pos x="connsiteX1" y="connsiteY1"/>
                </a:cxn>
              </a:cxnLst>
              <a:rect l="l" t="t" r="r" b="b"/>
              <a:pathLst>
                <a:path w="205693" h="41305">
                  <a:moveTo>
                    <a:pt x="205626" y="-115"/>
                  </a:moveTo>
                  <a:cubicBezTo>
                    <a:pt x="148123" y="54960"/>
                    <a:pt x="57436" y="54960"/>
                    <a:pt x="-67" y="-115"/>
                  </a:cubicBezTo>
                </a:path>
              </a:pathLst>
            </a:custGeom>
            <a:noFill/>
            <a:ln w="12700" cap="rnd">
              <a:solidFill>
                <a:schemeClr val="bg1"/>
              </a:solidFill>
              <a:prstDash val="solid"/>
              <a:round/>
            </a:ln>
          </p:spPr>
          <p:txBody>
            <a:bodyPr rtlCol="0" anchor="ctr"/>
            <a:lstStyle/>
            <a:p>
              <a:endParaRPr lang="en-US"/>
            </a:p>
          </p:txBody>
        </p:sp>
        <p:sp>
          <p:nvSpPr>
            <p:cNvPr id="337" name="Freeform 234">
              <a:extLst>
                <a:ext uri="{FF2B5EF4-FFF2-40B4-BE49-F238E27FC236}">
                  <a16:creationId xmlns:a16="http://schemas.microsoft.com/office/drawing/2014/main" id="{2DD90D98-CE05-4728-C134-BEDA8AC713C9}"/>
                </a:ext>
              </a:extLst>
            </p:cNvPr>
            <p:cNvSpPr/>
            <p:nvPr/>
          </p:nvSpPr>
          <p:spPr>
            <a:xfrm>
              <a:off x="4618479" y="4589356"/>
              <a:ext cx="346951" cy="57825"/>
            </a:xfrm>
            <a:custGeom>
              <a:avLst/>
              <a:gdLst>
                <a:gd name="connsiteX0" fmla="*/ 346885 w 346951"/>
                <a:gd name="connsiteY0" fmla="*/ 8146 h 57825"/>
                <a:gd name="connsiteX1" fmla="*/ 346885 w 346951"/>
                <a:gd name="connsiteY1" fmla="*/ 17233 h 57825"/>
                <a:gd name="connsiteX2" fmla="*/ 297320 w 346951"/>
                <a:gd name="connsiteY2" fmla="*/ 47880 h 57825"/>
                <a:gd name="connsiteX3" fmla="*/ 173409 w 346951"/>
                <a:gd name="connsiteY3" fmla="*/ 57710 h 57825"/>
                <a:gd name="connsiteX4" fmla="*/ 49498 w 346951"/>
                <a:gd name="connsiteY4" fmla="*/ 47880 h 57825"/>
                <a:gd name="connsiteX5" fmla="*/ -67 w 346951"/>
                <a:gd name="connsiteY5" fmla="*/ 17233 h 57825"/>
                <a:gd name="connsiteX6" fmla="*/ -67 w 346951"/>
                <a:gd name="connsiteY6" fmla="*/ -115 h 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1" h="57825">
                  <a:moveTo>
                    <a:pt x="346885" y="8146"/>
                  </a:moveTo>
                  <a:lnTo>
                    <a:pt x="346885" y="17233"/>
                  </a:lnTo>
                  <a:lnTo>
                    <a:pt x="297320" y="47880"/>
                  </a:lnTo>
                  <a:cubicBezTo>
                    <a:pt x="297320" y="47880"/>
                    <a:pt x="264277" y="57710"/>
                    <a:pt x="173409" y="57710"/>
                  </a:cubicBezTo>
                  <a:cubicBezTo>
                    <a:pt x="82541" y="57710"/>
                    <a:pt x="49498" y="47880"/>
                    <a:pt x="49498" y="47880"/>
                  </a:cubicBezTo>
                  <a:lnTo>
                    <a:pt x="-67" y="17233"/>
                  </a:lnTo>
                  <a:lnTo>
                    <a:pt x="-67" y="-115"/>
                  </a:lnTo>
                </a:path>
              </a:pathLst>
            </a:custGeom>
            <a:noFill/>
            <a:ln w="12700" cap="rnd">
              <a:solidFill>
                <a:schemeClr val="bg1"/>
              </a:solidFill>
              <a:prstDash val="solid"/>
              <a:round/>
            </a:ln>
          </p:spPr>
          <p:txBody>
            <a:bodyPr rtlCol="0" anchor="ctr"/>
            <a:lstStyle/>
            <a:p>
              <a:endParaRPr lang="en-US"/>
            </a:p>
          </p:txBody>
        </p:sp>
        <p:sp>
          <p:nvSpPr>
            <p:cNvPr id="338" name="Freeform 235">
              <a:extLst>
                <a:ext uri="{FF2B5EF4-FFF2-40B4-BE49-F238E27FC236}">
                  <a16:creationId xmlns:a16="http://schemas.microsoft.com/office/drawing/2014/main" id="{8FCDA5D9-2B25-6CB6-2019-13AF56293F21}"/>
                </a:ext>
              </a:extLst>
            </p:cNvPr>
            <p:cNvSpPr/>
            <p:nvPr/>
          </p:nvSpPr>
          <p:spPr>
            <a:xfrm>
              <a:off x="4684565" y="4589356"/>
              <a:ext cx="214779" cy="8258"/>
            </a:xfrm>
            <a:custGeom>
              <a:avLst/>
              <a:gdLst>
                <a:gd name="connsiteX0" fmla="*/ 214713 w 214779"/>
                <a:gd name="connsiteY0" fmla="*/ -115 h 8258"/>
                <a:gd name="connsiteX1" fmla="*/ -67 w 214779"/>
                <a:gd name="connsiteY1" fmla="*/ -115 h 8258"/>
              </a:gdLst>
              <a:ahLst/>
              <a:cxnLst>
                <a:cxn ang="0">
                  <a:pos x="connsiteX0" y="connsiteY0"/>
                </a:cxn>
                <a:cxn ang="0">
                  <a:pos x="connsiteX1" y="connsiteY1"/>
                </a:cxn>
              </a:cxnLst>
              <a:rect l="l" t="t" r="r" b="b"/>
              <a:pathLst>
                <a:path w="214779" h="8258">
                  <a:moveTo>
                    <a:pt x="214713" y="-115"/>
                  </a:moveTo>
                  <a:cubicBezTo>
                    <a:pt x="143546" y="10897"/>
                    <a:pt x="71099" y="10897"/>
                    <a:pt x="-67" y="-115"/>
                  </a:cubicBezTo>
                </a:path>
              </a:pathLst>
            </a:custGeom>
            <a:noFill/>
            <a:ln w="12700" cap="rnd">
              <a:solidFill>
                <a:schemeClr val="bg1"/>
              </a:solidFill>
              <a:prstDash val="solid"/>
              <a:round/>
            </a:ln>
          </p:spPr>
          <p:txBody>
            <a:bodyPr rtlCol="0" anchor="ctr"/>
            <a:lstStyle/>
            <a:p>
              <a:endParaRPr lang="en-US"/>
            </a:p>
          </p:txBody>
        </p:sp>
        <p:sp>
          <p:nvSpPr>
            <p:cNvPr id="339" name="Freeform 236">
              <a:extLst>
                <a:ext uri="{FF2B5EF4-FFF2-40B4-BE49-F238E27FC236}">
                  <a16:creationId xmlns:a16="http://schemas.microsoft.com/office/drawing/2014/main" id="{F1AA5282-5761-C1FB-D807-C98EB54AE54A}"/>
                </a:ext>
              </a:extLst>
            </p:cNvPr>
            <p:cNvSpPr/>
            <p:nvPr/>
          </p:nvSpPr>
          <p:spPr>
            <a:xfrm>
              <a:off x="4833259" y="4438185"/>
              <a:ext cx="99129" cy="142911"/>
            </a:xfrm>
            <a:custGeom>
              <a:avLst/>
              <a:gdLst>
                <a:gd name="connsiteX0" fmla="*/ 99062 w 99129"/>
                <a:gd name="connsiteY0" fmla="*/ 142796 h 142911"/>
                <a:gd name="connsiteX1" fmla="*/ 32976 w 99129"/>
                <a:gd name="connsiteY1" fmla="*/ 14011 h 142911"/>
                <a:gd name="connsiteX2" fmla="*/ 31985 w 99129"/>
                <a:gd name="connsiteY2" fmla="*/ 12276 h 142911"/>
                <a:gd name="connsiteX3" fmla="*/ 17611 w 99129"/>
                <a:gd name="connsiteY3" fmla="*/ 1207 h 142911"/>
                <a:gd name="connsiteX4" fmla="*/ -67 w 99129"/>
                <a:gd name="connsiteY4" fmla="*/ -115 h 1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9" h="142911">
                  <a:moveTo>
                    <a:pt x="99062" y="142796"/>
                  </a:moveTo>
                  <a:cubicBezTo>
                    <a:pt x="99062" y="87779"/>
                    <a:pt x="77419" y="39702"/>
                    <a:pt x="32976" y="14011"/>
                  </a:cubicBezTo>
                  <a:cubicBezTo>
                    <a:pt x="32422" y="13590"/>
                    <a:pt x="32067" y="12962"/>
                    <a:pt x="31985" y="12276"/>
                  </a:cubicBezTo>
                  <a:cubicBezTo>
                    <a:pt x="30093" y="5866"/>
                    <a:pt x="24294" y="1397"/>
                    <a:pt x="17611" y="1207"/>
                  </a:cubicBezTo>
                  <a:lnTo>
                    <a:pt x="-67" y="-115"/>
                  </a:lnTo>
                </a:path>
              </a:pathLst>
            </a:custGeom>
            <a:noFill/>
            <a:ln w="12700" cap="rnd">
              <a:solidFill>
                <a:schemeClr val="bg1"/>
              </a:solidFill>
              <a:prstDash val="solid"/>
              <a:round/>
            </a:ln>
          </p:spPr>
          <p:txBody>
            <a:bodyPr rtlCol="0" anchor="ctr"/>
            <a:lstStyle/>
            <a:p>
              <a:endParaRPr lang="en-US"/>
            </a:p>
          </p:txBody>
        </p:sp>
        <p:sp>
          <p:nvSpPr>
            <p:cNvPr id="340" name="Freeform 237">
              <a:extLst>
                <a:ext uri="{FF2B5EF4-FFF2-40B4-BE49-F238E27FC236}">
                  <a16:creationId xmlns:a16="http://schemas.microsoft.com/office/drawing/2014/main" id="{FB4CCC2C-84A3-64DA-9E73-3338F1DE5ADE}"/>
                </a:ext>
              </a:extLst>
            </p:cNvPr>
            <p:cNvSpPr/>
            <p:nvPr/>
          </p:nvSpPr>
          <p:spPr>
            <a:xfrm>
              <a:off x="4651522" y="4438185"/>
              <a:ext cx="99129" cy="142911"/>
            </a:xfrm>
            <a:custGeom>
              <a:avLst/>
              <a:gdLst>
                <a:gd name="connsiteX0" fmla="*/ -67 w 99129"/>
                <a:gd name="connsiteY0" fmla="*/ 142796 h 142911"/>
                <a:gd name="connsiteX1" fmla="*/ 66019 w 99129"/>
                <a:gd name="connsiteY1" fmla="*/ 14011 h 142911"/>
                <a:gd name="connsiteX2" fmla="*/ 67010 w 99129"/>
                <a:gd name="connsiteY2" fmla="*/ 12359 h 142911"/>
                <a:gd name="connsiteX3" fmla="*/ 81384 w 99129"/>
                <a:gd name="connsiteY3" fmla="*/ 1207 h 142911"/>
                <a:gd name="connsiteX4" fmla="*/ 99062 w 99129"/>
                <a:gd name="connsiteY4" fmla="*/ -115 h 14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9" h="142911">
                  <a:moveTo>
                    <a:pt x="-67" y="142796"/>
                  </a:moveTo>
                  <a:cubicBezTo>
                    <a:pt x="-67" y="87779"/>
                    <a:pt x="21576" y="39702"/>
                    <a:pt x="66019" y="14011"/>
                  </a:cubicBezTo>
                  <a:cubicBezTo>
                    <a:pt x="66556" y="13606"/>
                    <a:pt x="66911" y="13020"/>
                    <a:pt x="67010" y="12359"/>
                  </a:cubicBezTo>
                  <a:cubicBezTo>
                    <a:pt x="68919" y="5948"/>
                    <a:pt x="74701" y="1463"/>
                    <a:pt x="81384" y="1207"/>
                  </a:cubicBezTo>
                  <a:lnTo>
                    <a:pt x="99062" y="-115"/>
                  </a:lnTo>
                </a:path>
              </a:pathLst>
            </a:custGeom>
            <a:noFill/>
            <a:ln w="12700" cap="rnd">
              <a:solidFill>
                <a:schemeClr val="bg1"/>
              </a:solidFill>
              <a:prstDash val="solid"/>
              <a:round/>
            </a:ln>
          </p:spPr>
          <p:txBody>
            <a:bodyPr rtlCol="0" anchor="ctr"/>
            <a:lstStyle/>
            <a:p>
              <a:endParaRPr lang="en-US"/>
            </a:p>
          </p:txBody>
        </p:sp>
        <p:sp>
          <p:nvSpPr>
            <p:cNvPr id="341" name="Freeform 238">
              <a:extLst>
                <a:ext uri="{FF2B5EF4-FFF2-40B4-BE49-F238E27FC236}">
                  <a16:creationId xmlns:a16="http://schemas.microsoft.com/office/drawing/2014/main" id="{91A9DF2A-67EF-672F-ADE9-301E18AC06E5}"/>
                </a:ext>
              </a:extLst>
            </p:cNvPr>
            <p:cNvSpPr/>
            <p:nvPr/>
          </p:nvSpPr>
          <p:spPr>
            <a:xfrm>
              <a:off x="4725869" y="4448924"/>
              <a:ext cx="8260" cy="24782"/>
            </a:xfrm>
            <a:custGeom>
              <a:avLst/>
              <a:gdLst>
                <a:gd name="connsiteX0" fmla="*/ 0 w 8260"/>
                <a:gd name="connsiteY0" fmla="*/ 24782 h 24782"/>
                <a:gd name="connsiteX1" fmla="*/ 0 w 8260"/>
                <a:gd name="connsiteY1" fmla="*/ 0 h 24782"/>
              </a:gdLst>
              <a:ahLst/>
              <a:cxnLst>
                <a:cxn ang="0">
                  <a:pos x="connsiteX0" y="connsiteY0"/>
                </a:cxn>
                <a:cxn ang="0">
                  <a:pos x="connsiteX1" y="connsiteY1"/>
                </a:cxn>
              </a:cxnLst>
              <a:rect l="l" t="t" r="r" b="b"/>
              <a:pathLst>
                <a:path w="8260" h="24782">
                  <a:moveTo>
                    <a:pt x="0" y="24782"/>
                  </a:moveTo>
                  <a:lnTo>
                    <a:pt x="0" y="0"/>
                  </a:lnTo>
                </a:path>
              </a:pathLst>
            </a:custGeom>
            <a:ln w="12700" cap="rnd">
              <a:solidFill>
                <a:schemeClr val="bg1"/>
              </a:solidFill>
              <a:prstDash val="solid"/>
              <a:round/>
            </a:ln>
          </p:spPr>
          <p:txBody>
            <a:bodyPr rtlCol="0" anchor="ctr"/>
            <a:lstStyle/>
            <a:p>
              <a:endParaRPr lang="en-US"/>
            </a:p>
          </p:txBody>
        </p:sp>
        <p:sp>
          <p:nvSpPr>
            <p:cNvPr id="342" name="Freeform 239">
              <a:extLst>
                <a:ext uri="{FF2B5EF4-FFF2-40B4-BE49-F238E27FC236}">
                  <a16:creationId xmlns:a16="http://schemas.microsoft.com/office/drawing/2014/main" id="{566E7F48-3914-C9DF-9F2F-A95032BC918E}"/>
                </a:ext>
              </a:extLst>
            </p:cNvPr>
            <p:cNvSpPr/>
            <p:nvPr/>
          </p:nvSpPr>
          <p:spPr>
            <a:xfrm>
              <a:off x="4858041" y="4448924"/>
              <a:ext cx="8260" cy="24782"/>
            </a:xfrm>
            <a:custGeom>
              <a:avLst/>
              <a:gdLst>
                <a:gd name="connsiteX0" fmla="*/ 0 w 8260"/>
                <a:gd name="connsiteY0" fmla="*/ 24782 h 24782"/>
                <a:gd name="connsiteX1" fmla="*/ 0 w 8260"/>
                <a:gd name="connsiteY1" fmla="*/ 0 h 24782"/>
              </a:gdLst>
              <a:ahLst/>
              <a:cxnLst>
                <a:cxn ang="0">
                  <a:pos x="connsiteX0" y="connsiteY0"/>
                </a:cxn>
                <a:cxn ang="0">
                  <a:pos x="connsiteX1" y="connsiteY1"/>
                </a:cxn>
              </a:cxnLst>
              <a:rect l="l" t="t" r="r" b="b"/>
              <a:pathLst>
                <a:path w="8260" h="24782">
                  <a:moveTo>
                    <a:pt x="0" y="24782"/>
                  </a:moveTo>
                  <a:lnTo>
                    <a:pt x="0" y="0"/>
                  </a:lnTo>
                </a:path>
              </a:pathLst>
            </a:custGeom>
            <a:ln w="12700" cap="rnd">
              <a:solidFill>
                <a:schemeClr val="bg1"/>
              </a:solidFill>
              <a:prstDash val="solid"/>
              <a:round/>
            </a:ln>
          </p:spPr>
          <p:txBody>
            <a:bodyPr rtlCol="0" anchor="ctr"/>
            <a:lstStyle/>
            <a:p>
              <a:endParaRPr lang="en-US"/>
            </a:p>
          </p:txBody>
        </p:sp>
        <p:sp>
          <p:nvSpPr>
            <p:cNvPr id="343" name="Freeform 240">
              <a:extLst>
                <a:ext uri="{FF2B5EF4-FFF2-40B4-BE49-F238E27FC236}">
                  <a16:creationId xmlns:a16="http://schemas.microsoft.com/office/drawing/2014/main" id="{7517B0E1-327E-D83B-F926-23B677A3FD3C}"/>
                </a:ext>
              </a:extLst>
            </p:cNvPr>
            <p:cNvSpPr/>
            <p:nvPr/>
          </p:nvSpPr>
          <p:spPr>
            <a:xfrm>
              <a:off x="4758912" y="4412409"/>
              <a:ext cx="66086" cy="77818"/>
            </a:xfrm>
            <a:custGeom>
              <a:avLst/>
              <a:gdLst>
                <a:gd name="connsiteX0" fmla="*/ 57758 w 66086"/>
                <a:gd name="connsiteY0" fmla="*/ 77703 h 77818"/>
                <a:gd name="connsiteX1" fmla="*/ 66019 w 66086"/>
                <a:gd name="connsiteY1" fmla="*/ 12361 h 77818"/>
                <a:gd name="connsiteX2" fmla="*/ 56437 w 66086"/>
                <a:gd name="connsiteY2" fmla="*/ 1539 h 77818"/>
                <a:gd name="connsiteX3" fmla="*/ 9515 w 66086"/>
                <a:gd name="connsiteY3" fmla="*/ 1539 h 77818"/>
                <a:gd name="connsiteX4" fmla="*/ -67 w 66086"/>
                <a:gd name="connsiteY4" fmla="*/ 12361 h 77818"/>
                <a:gd name="connsiteX5" fmla="*/ 8194 w 66086"/>
                <a:gd name="connsiteY5" fmla="*/ 77703 h 7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6" h="77818">
                  <a:moveTo>
                    <a:pt x="57758" y="77703"/>
                  </a:moveTo>
                  <a:lnTo>
                    <a:pt x="66019" y="12361"/>
                  </a:lnTo>
                  <a:cubicBezTo>
                    <a:pt x="65846" y="6917"/>
                    <a:pt x="61815" y="2374"/>
                    <a:pt x="56437" y="1539"/>
                  </a:cubicBezTo>
                  <a:cubicBezTo>
                    <a:pt x="40873" y="-666"/>
                    <a:pt x="25079" y="-666"/>
                    <a:pt x="9515" y="1539"/>
                  </a:cubicBezTo>
                  <a:cubicBezTo>
                    <a:pt x="4137" y="2374"/>
                    <a:pt x="106" y="6917"/>
                    <a:pt x="-67" y="12361"/>
                  </a:cubicBezTo>
                  <a:lnTo>
                    <a:pt x="8194" y="77703"/>
                  </a:lnTo>
                </a:path>
              </a:pathLst>
            </a:custGeom>
            <a:noFill/>
            <a:ln w="12700" cap="rnd">
              <a:solidFill>
                <a:schemeClr val="bg1"/>
              </a:solidFill>
              <a:prstDash val="solid"/>
              <a:round/>
            </a:ln>
          </p:spPr>
          <p:txBody>
            <a:bodyPr rtlCol="0" anchor="ctr"/>
            <a:lstStyle/>
            <a:p>
              <a:endParaRPr lang="en-US"/>
            </a:p>
          </p:txBody>
        </p:sp>
      </p:grpSp>
      <p:grpSp>
        <p:nvGrpSpPr>
          <p:cNvPr id="2" name="Group 1">
            <a:extLst>
              <a:ext uri="{FF2B5EF4-FFF2-40B4-BE49-F238E27FC236}">
                <a16:creationId xmlns:a16="http://schemas.microsoft.com/office/drawing/2014/main" id="{3D55A421-7579-BDFE-C435-4679048B88E2}"/>
              </a:ext>
            </a:extLst>
          </p:cNvPr>
          <p:cNvGrpSpPr/>
          <p:nvPr/>
        </p:nvGrpSpPr>
        <p:grpSpPr>
          <a:xfrm>
            <a:off x="7925567" y="4584013"/>
            <a:ext cx="589104" cy="632944"/>
            <a:chOff x="1613402" y="650183"/>
            <a:chExt cx="571246" cy="613759"/>
          </a:xfrm>
        </p:grpSpPr>
        <p:sp>
          <p:nvSpPr>
            <p:cNvPr id="3" name="Freeform 234">
              <a:extLst>
                <a:ext uri="{FF2B5EF4-FFF2-40B4-BE49-F238E27FC236}">
                  <a16:creationId xmlns:a16="http://schemas.microsoft.com/office/drawing/2014/main" id="{5C044D9E-112A-1557-D48F-7D5F5CD5CDCD}"/>
                </a:ext>
              </a:extLst>
            </p:cNvPr>
            <p:cNvSpPr/>
            <p:nvPr/>
          </p:nvSpPr>
          <p:spPr>
            <a:xfrm>
              <a:off x="1814396" y="830078"/>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8" name="Freeform 235">
              <a:extLst>
                <a:ext uri="{FF2B5EF4-FFF2-40B4-BE49-F238E27FC236}">
                  <a16:creationId xmlns:a16="http://schemas.microsoft.com/office/drawing/2014/main" id="{58AF8BD2-014E-EC3E-4AF9-27254542CCE5}"/>
                </a:ext>
              </a:extLst>
            </p:cNvPr>
            <p:cNvSpPr/>
            <p:nvPr/>
          </p:nvSpPr>
          <p:spPr>
            <a:xfrm>
              <a:off x="1803817" y="1041719"/>
              <a:ext cx="190415" cy="2351"/>
            </a:xfrm>
            <a:custGeom>
              <a:avLst/>
              <a:gdLst>
                <a:gd name="connsiteX0" fmla="*/ 0 w 190415"/>
                <a:gd name="connsiteY0" fmla="*/ 0 h 2351"/>
                <a:gd name="connsiteX1" fmla="*/ 190416 w 190415"/>
                <a:gd name="connsiteY1" fmla="*/ 0 h 2351"/>
              </a:gdLst>
              <a:ahLst/>
              <a:cxnLst>
                <a:cxn ang="0">
                  <a:pos x="connsiteX0" y="connsiteY0"/>
                </a:cxn>
                <a:cxn ang="0">
                  <a:pos x="connsiteX1" y="connsiteY1"/>
                </a:cxn>
              </a:cxnLst>
              <a:rect l="l" t="t" r="r" b="b"/>
              <a:pathLst>
                <a:path w="190415" h="2351">
                  <a:moveTo>
                    <a:pt x="0" y="0"/>
                  </a:moveTo>
                  <a:lnTo>
                    <a:pt x="190416" y="0"/>
                  </a:lnTo>
                </a:path>
              </a:pathLst>
            </a:custGeom>
            <a:ln w="12700" cap="rnd">
              <a:solidFill>
                <a:schemeClr val="bg1"/>
              </a:solidFill>
              <a:prstDash val="solid"/>
              <a:round/>
            </a:ln>
          </p:spPr>
          <p:txBody>
            <a:bodyPr rtlCol="0" anchor="ctr"/>
            <a:lstStyle/>
            <a:p>
              <a:endParaRPr lang="en-US"/>
            </a:p>
          </p:txBody>
        </p:sp>
        <p:sp>
          <p:nvSpPr>
            <p:cNvPr id="15" name="Freeform 236">
              <a:extLst>
                <a:ext uri="{FF2B5EF4-FFF2-40B4-BE49-F238E27FC236}">
                  <a16:creationId xmlns:a16="http://schemas.microsoft.com/office/drawing/2014/main" id="{DD16D16B-EE7E-6A82-3999-BD169E4EFA22}"/>
                </a:ext>
              </a:extLst>
            </p:cNvPr>
            <p:cNvSpPr/>
            <p:nvPr/>
          </p:nvSpPr>
          <p:spPr>
            <a:xfrm>
              <a:off x="1740346" y="1041719"/>
              <a:ext cx="63471" cy="222223"/>
            </a:xfrm>
            <a:custGeom>
              <a:avLst/>
              <a:gdLst>
                <a:gd name="connsiteX0" fmla="*/ -110 w 63471"/>
                <a:gd name="connsiteY0" fmla="*/ 221734 h 222223"/>
                <a:gd name="connsiteX1" fmla="*/ -110 w 63471"/>
                <a:gd name="connsiteY1" fmla="*/ 63003 h 222223"/>
                <a:gd name="connsiteX2" fmla="*/ 63362 w 63471"/>
                <a:gd name="connsiteY2" fmla="*/ -489 h 222223"/>
                <a:gd name="connsiteX3" fmla="*/ 63362 w 63471"/>
                <a:gd name="connsiteY3" fmla="*/ -489 h 222223"/>
              </a:gdLst>
              <a:ahLst/>
              <a:cxnLst>
                <a:cxn ang="0">
                  <a:pos x="connsiteX0" y="connsiteY0"/>
                </a:cxn>
                <a:cxn ang="0">
                  <a:pos x="connsiteX1" y="connsiteY1"/>
                </a:cxn>
                <a:cxn ang="0">
                  <a:pos x="connsiteX2" y="connsiteY2"/>
                </a:cxn>
                <a:cxn ang="0">
                  <a:pos x="connsiteX3" y="connsiteY3"/>
                </a:cxn>
              </a:cxnLst>
              <a:rect l="l" t="t" r="r" b="b"/>
              <a:pathLst>
                <a:path w="63471" h="222223">
                  <a:moveTo>
                    <a:pt x="-110" y="221734"/>
                  </a:moveTo>
                  <a:lnTo>
                    <a:pt x="-110" y="63003"/>
                  </a:lnTo>
                  <a:cubicBezTo>
                    <a:pt x="-110" y="27937"/>
                    <a:pt x="28307" y="-489"/>
                    <a:pt x="63362" y="-489"/>
                  </a:cubicBezTo>
                  <a:lnTo>
                    <a:pt x="63362" y="-489"/>
                  </a:lnTo>
                </a:path>
              </a:pathLst>
            </a:custGeom>
            <a:noFill/>
            <a:ln w="12700" cap="rnd">
              <a:solidFill>
                <a:schemeClr val="bg1"/>
              </a:solidFill>
              <a:prstDash val="solid"/>
              <a:round/>
            </a:ln>
          </p:spPr>
          <p:txBody>
            <a:bodyPr rtlCol="0" anchor="ctr"/>
            <a:lstStyle/>
            <a:p>
              <a:endParaRPr lang="en-US"/>
            </a:p>
          </p:txBody>
        </p:sp>
        <p:sp>
          <p:nvSpPr>
            <p:cNvPr id="16" name="Freeform 237">
              <a:extLst>
                <a:ext uri="{FF2B5EF4-FFF2-40B4-BE49-F238E27FC236}">
                  <a16:creationId xmlns:a16="http://schemas.microsoft.com/office/drawing/2014/main" id="{B01B417F-A67C-2062-65DF-9A6B27A6CE17}"/>
                </a:ext>
              </a:extLst>
            </p:cNvPr>
            <p:cNvSpPr/>
            <p:nvPr/>
          </p:nvSpPr>
          <p:spPr>
            <a:xfrm>
              <a:off x="1803817" y="1121085"/>
              <a:ext cx="2350" cy="142857"/>
            </a:xfrm>
            <a:custGeom>
              <a:avLst/>
              <a:gdLst>
                <a:gd name="connsiteX0" fmla="*/ 0 w 2350"/>
                <a:gd name="connsiteY0" fmla="*/ 0 h 142857"/>
                <a:gd name="connsiteX1" fmla="*/ 0 w 2350"/>
                <a:gd name="connsiteY1" fmla="*/ 142858 h 142857"/>
              </a:gdLst>
              <a:ahLst/>
              <a:cxnLst>
                <a:cxn ang="0">
                  <a:pos x="connsiteX0" y="connsiteY0"/>
                </a:cxn>
                <a:cxn ang="0">
                  <a:pos x="connsiteX1" y="connsiteY1"/>
                </a:cxn>
              </a:cxnLst>
              <a:rect l="l" t="t" r="r" b="b"/>
              <a:pathLst>
                <a:path w="2350" h="142857">
                  <a:moveTo>
                    <a:pt x="0" y="0"/>
                  </a:moveTo>
                  <a:lnTo>
                    <a:pt x="0" y="142858"/>
                  </a:lnTo>
                </a:path>
              </a:pathLst>
            </a:custGeom>
            <a:ln w="12700" cap="rnd">
              <a:solidFill>
                <a:schemeClr val="bg1"/>
              </a:solidFill>
              <a:prstDash val="solid"/>
              <a:round/>
            </a:ln>
          </p:spPr>
          <p:txBody>
            <a:bodyPr rtlCol="0" anchor="ctr"/>
            <a:lstStyle/>
            <a:p>
              <a:endParaRPr lang="en-US"/>
            </a:p>
          </p:txBody>
        </p:sp>
        <p:sp>
          <p:nvSpPr>
            <p:cNvPr id="17" name="Freeform 238">
              <a:extLst>
                <a:ext uri="{FF2B5EF4-FFF2-40B4-BE49-F238E27FC236}">
                  <a16:creationId xmlns:a16="http://schemas.microsoft.com/office/drawing/2014/main" id="{5FB8E7B9-987C-DC73-97F2-9EBA0646E274}"/>
                </a:ext>
              </a:extLst>
            </p:cNvPr>
            <p:cNvSpPr/>
            <p:nvPr/>
          </p:nvSpPr>
          <p:spPr>
            <a:xfrm>
              <a:off x="1994233" y="1121085"/>
              <a:ext cx="2350" cy="142857"/>
            </a:xfrm>
            <a:custGeom>
              <a:avLst/>
              <a:gdLst>
                <a:gd name="connsiteX0" fmla="*/ 0 w 2350"/>
                <a:gd name="connsiteY0" fmla="*/ 142858 h 142857"/>
                <a:gd name="connsiteX1" fmla="*/ 0 w 2350"/>
                <a:gd name="connsiteY1" fmla="*/ 0 h 142857"/>
              </a:gdLst>
              <a:ahLst/>
              <a:cxnLst>
                <a:cxn ang="0">
                  <a:pos x="connsiteX0" y="connsiteY0"/>
                </a:cxn>
                <a:cxn ang="0">
                  <a:pos x="connsiteX1" y="connsiteY1"/>
                </a:cxn>
              </a:cxnLst>
              <a:rect l="l" t="t" r="r" b="b"/>
              <a:pathLst>
                <a:path w="2350" h="142857">
                  <a:moveTo>
                    <a:pt x="0" y="142858"/>
                  </a:moveTo>
                  <a:lnTo>
                    <a:pt x="0" y="0"/>
                  </a:lnTo>
                </a:path>
              </a:pathLst>
            </a:custGeom>
            <a:ln w="12700" cap="rnd">
              <a:solidFill>
                <a:schemeClr val="bg1"/>
              </a:solidFill>
              <a:prstDash val="solid"/>
              <a:round/>
            </a:ln>
          </p:spPr>
          <p:txBody>
            <a:bodyPr rtlCol="0" anchor="ctr"/>
            <a:lstStyle/>
            <a:p>
              <a:endParaRPr lang="en-US"/>
            </a:p>
          </p:txBody>
        </p:sp>
        <p:sp>
          <p:nvSpPr>
            <p:cNvPr id="18" name="Freeform 239">
              <a:extLst>
                <a:ext uri="{FF2B5EF4-FFF2-40B4-BE49-F238E27FC236}">
                  <a16:creationId xmlns:a16="http://schemas.microsoft.com/office/drawing/2014/main" id="{287E952C-C49C-A128-9364-E2262C48BF9B}"/>
                </a:ext>
              </a:extLst>
            </p:cNvPr>
            <p:cNvSpPr/>
            <p:nvPr/>
          </p:nvSpPr>
          <p:spPr>
            <a:xfrm>
              <a:off x="1994233" y="1041719"/>
              <a:ext cx="63471" cy="222223"/>
            </a:xfrm>
            <a:custGeom>
              <a:avLst/>
              <a:gdLst>
                <a:gd name="connsiteX0" fmla="*/ -110 w 63471"/>
                <a:gd name="connsiteY0" fmla="*/ -489 h 222223"/>
                <a:gd name="connsiteX1" fmla="*/ -110 w 63471"/>
                <a:gd name="connsiteY1" fmla="*/ -489 h 222223"/>
                <a:gd name="connsiteX2" fmla="*/ 63362 w 63471"/>
                <a:gd name="connsiteY2" fmla="*/ 63003 h 222223"/>
                <a:gd name="connsiteX3" fmla="*/ 63362 w 63471"/>
                <a:gd name="connsiteY3" fmla="*/ 221734 h 222223"/>
              </a:gdLst>
              <a:ahLst/>
              <a:cxnLst>
                <a:cxn ang="0">
                  <a:pos x="connsiteX0" y="connsiteY0"/>
                </a:cxn>
                <a:cxn ang="0">
                  <a:pos x="connsiteX1" y="connsiteY1"/>
                </a:cxn>
                <a:cxn ang="0">
                  <a:pos x="connsiteX2" y="connsiteY2"/>
                </a:cxn>
                <a:cxn ang="0">
                  <a:pos x="connsiteX3" y="connsiteY3"/>
                </a:cxn>
              </a:cxnLst>
              <a:rect l="l" t="t" r="r" b="b"/>
              <a:pathLst>
                <a:path w="63471" h="222223">
                  <a:moveTo>
                    <a:pt x="-110" y="-489"/>
                  </a:moveTo>
                  <a:lnTo>
                    <a:pt x="-110" y="-489"/>
                  </a:lnTo>
                  <a:cubicBezTo>
                    <a:pt x="34946" y="-489"/>
                    <a:pt x="63362" y="27937"/>
                    <a:pt x="63362" y="63003"/>
                  </a:cubicBezTo>
                  <a:lnTo>
                    <a:pt x="63362" y="221734"/>
                  </a:lnTo>
                </a:path>
              </a:pathLst>
            </a:custGeom>
            <a:noFill/>
            <a:ln w="12700" cap="rnd">
              <a:solidFill>
                <a:schemeClr val="bg1"/>
              </a:solidFill>
              <a:prstDash val="solid"/>
              <a:round/>
            </a:ln>
          </p:spPr>
          <p:txBody>
            <a:bodyPr rtlCol="0" anchor="ctr"/>
            <a:lstStyle/>
            <a:p>
              <a:endParaRPr lang="en-US"/>
            </a:p>
          </p:txBody>
        </p:sp>
        <p:sp>
          <p:nvSpPr>
            <p:cNvPr id="19" name="Freeform 240">
              <a:extLst>
                <a:ext uri="{FF2B5EF4-FFF2-40B4-BE49-F238E27FC236}">
                  <a16:creationId xmlns:a16="http://schemas.microsoft.com/office/drawing/2014/main" id="{7E5D68E5-B930-3926-CA7F-75048E1F241C}"/>
                </a:ext>
              </a:extLst>
            </p:cNvPr>
            <p:cNvSpPr/>
            <p:nvPr/>
          </p:nvSpPr>
          <p:spPr>
            <a:xfrm>
              <a:off x="1941340" y="650183"/>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20" name="Freeform 241">
              <a:extLst>
                <a:ext uri="{FF2B5EF4-FFF2-40B4-BE49-F238E27FC236}">
                  <a16:creationId xmlns:a16="http://schemas.microsoft.com/office/drawing/2014/main" id="{D10E9B85-2561-0C89-9E9C-C06284131A41}"/>
                </a:ext>
              </a:extLst>
            </p:cNvPr>
            <p:cNvSpPr/>
            <p:nvPr/>
          </p:nvSpPr>
          <p:spPr>
            <a:xfrm>
              <a:off x="2121177" y="941190"/>
              <a:ext cx="2350" cy="238096"/>
            </a:xfrm>
            <a:custGeom>
              <a:avLst/>
              <a:gdLst>
                <a:gd name="connsiteX0" fmla="*/ 0 w 2350"/>
                <a:gd name="connsiteY0" fmla="*/ 0 h 238096"/>
                <a:gd name="connsiteX1" fmla="*/ 0 w 2350"/>
                <a:gd name="connsiteY1" fmla="*/ 238097 h 238096"/>
              </a:gdLst>
              <a:ahLst/>
              <a:cxnLst>
                <a:cxn ang="0">
                  <a:pos x="connsiteX0" y="connsiteY0"/>
                </a:cxn>
                <a:cxn ang="0">
                  <a:pos x="connsiteX1" y="connsiteY1"/>
                </a:cxn>
              </a:cxnLst>
              <a:rect l="l" t="t" r="r" b="b"/>
              <a:pathLst>
                <a:path w="2350" h="238096">
                  <a:moveTo>
                    <a:pt x="0" y="0"/>
                  </a:moveTo>
                  <a:lnTo>
                    <a:pt x="0" y="238097"/>
                  </a:lnTo>
                </a:path>
              </a:pathLst>
            </a:custGeom>
            <a:ln w="12700" cap="rnd">
              <a:solidFill>
                <a:schemeClr val="bg1"/>
              </a:solidFill>
              <a:prstDash val="solid"/>
              <a:round/>
            </a:ln>
          </p:spPr>
          <p:txBody>
            <a:bodyPr rtlCol="0" anchor="ctr"/>
            <a:lstStyle/>
            <a:p>
              <a:endParaRPr lang="en-US"/>
            </a:p>
          </p:txBody>
        </p:sp>
        <p:sp>
          <p:nvSpPr>
            <p:cNvPr id="21" name="Freeform 242">
              <a:extLst>
                <a:ext uri="{FF2B5EF4-FFF2-40B4-BE49-F238E27FC236}">
                  <a16:creationId xmlns:a16="http://schemas.microsoft.com/office/drawing/2014/main" id="{BD3A62A9-77B4-ED38-1C5A-49765FFABCDA}"/>
                </a:ext>
              </a:extLst>
            </p:cNvPr>
            <p:cNvSpPr/>
            <p:nvPr/>
          </p:nvSpPr>
          <p:spPr>
            <a:xfrm>
              <a:off x="2015390" y="861824"/>
              <a:ext cx="105786" cy="2351"/>
            </a:xfrm>
            <a:custGeom>
              <a:avLst/>
              <a:gdLst>
                <a:gd name="connsiteX0" fmla="*/ 0 w 105786"/>
                <a:gd name="connsiteY0" fmla="*/ 0 h 2351"/>
                <a:gd name="connsiteX1" fmla="*/ 105786 w 105786"/>
                <a:gd name="connsiteY1" fmla="*/ 0 h 2351"/>
              </a:gdLst>
              <a:ahLst/>
              <a:cxnLst>
                <a:cxn ang="0">
                  <a:pos x="connsiteX0" y="connsiteY0"/>
                </a:cxn>
                <a:cxn ang="0">
                  <a:pos x="connsiteX1" y="connsiteY1"/>
                </a:cxn>
              </a:cxnLst>
              <a:rect l="l" t="t" r="r" b="b"/>
              <a:pathLst>
                <a:path w="105786" h="2351">
                  <a:moveTo>
                    <a:pt x="0" y="0"/>
                  </a:moveTo>
                  <a:lnTo>
                    <a:pt x="105786" y="0"/>
                  </a:lnTo>
                </a:path>
              </a:pathLst>
            </a:custGeom>
            <a:ln w="12700" cap="rnd">
              <a:solidFill>
                <a:schemeClr val="bg1"/>
              </a:solidFill>
              <a:prstDash val="solid"/>
              <a:round/>
            </a:ln>
          </p:spPr>
          <p:txBody>
            <a:bodyPr rtlCol="0" anchor="ctr"/>
            <a:lstStyle/>
            <a:p>
              <a:endParaRPr lang="en-US"/>
            </a:p>
          </p:txBody>
        </p:sp>
        <p:sp>
          <p:nvSpPr>
            <p:cNvPr id="22" name="Freeform 243">
              <a:extLst>
                <a:ext uri="{FF2B5EF4-FFF2-40B4-BE49-F238E27FC236}">
                  <a16:creationId xmlns:a16="http://schemas.microsoft.com/office/drawing/2014/main" id="{84222580-2763-88F7-7973-168206FD974E}"/>
                </a:ext>
              </a:extLst>
            </p:cNvPr>
            <p:cNvSpPr/>
            <p:nvPr/>
          </p:nvSpPr>
          <p:spPr>
            <a:xfrm>
              <a:off x="2121177" y="1179286"/>
              <a:ext cx="2350" cy="84656"/>
            </a:xfrm>
            <a:custGeom>
              <a:avLst/>
              <a:gdLst>
                <a:gd name="connsiteX0" fmla="*/ 0 w 2350"/>
                <a:gd name="connsiteY0" fmla="*/ 0 h 84656"/>
                <a:gd name="connsiteX1" fmla="*/ 0 w 2350"/>
                <a:gd name="connsiteY1" fmla="*/ 84657 h 84656"/>
              </a:gdLst>
              <a:ahLst/>
              <a:cxnLst>
                <a:cxn ang="0">
                  <a:pos x="connsiteX0" y="connsiteY0"/>
                </a:cxn>
                <a:cxn ang="0">
                  <a:pos x="connsiteX1" y="connsiteY1"/>
                </a:cxn>
              </a:cxnLst>
              <a:rect l="l" t="t" r="r" b="b"/>
              <a:pathLst>
                <a:path w="2350" h="84656">
                  <a:moveTo>
                    <a:pt x="0" y="0"/>
                  </a:moveTo>
                  <a:lnTo>
                    <a:pt x="0" y="84657"/>
                  </a:lnTo>
                </a:path>
              </a:pathLst>
            </a:custGeom>
            <a:ln w="12700" cap="rnd">
              <a:solidFill>
                <a:schemeClr val="bg1"/>
              </a:solidFill>
              <a:prstDash val="solid"/>
              <a:round/>
            </a:ln>
          </p:spPr>
          <p:txBody>
            <a:bodyPr rtlCol="0" anchor="ctr"/>
            <a:lstStyle/>
            <a:p>
              <a:endParaRPr lang="en-US"/>
            </a:p>
          </p:txBody>
        </p:sp>
        <p:sp>
          <p:nvSpPr>
            <p:cNvPr id="23" name="Freeform 244">
              <a:extLst>
                <a:ext uri="{FF2B5EF4-FFF2-40B4-BE49-F238E27FC236}">
                  <a16:creationId xmlns:a16="http://schemas.microsoft.com/office/drawing/2014/main" id="{449E1638-F005-4A7A-5D80-AE28912CE64F}"/>
                </a:ext>
              </a:extLst>
            </p:cNvPr>
            <p:cNvSpPr/>
            <p:nvPr/>
          </p:nvSpPr>
          <p:spPr>
            <a:xfrm>
              <a:off x="2121177" y="861824"/>
              <a:ext cx="63471" cy="349208"/>
            </a:xfrm>
            <a:custGeom>
              <a:avLst/>
              <a:gdLst>
                <a:gd name="connsiteX0" fmla="*/ -110 w 63471"/>
                <a:gd name="connsiteY0" fmla="*/ -489 h 349208"/>
                <a:gd name="connsiteX1" fmla="*/ -110 w 63471"/>
                <a:gd name="connsiteY1" fmla="*/ -489 h 349208"/>
                <a:gd name="connsiteX2" fmla="*/ 63362 w 63471"/>
                <a:gd name="connsiteY2" fmla="*/ 63003 h 349208"/>
                <a:gd name="connsiteX3" fmla="*/ 63362 w 63471"/>
                <a:gd name="connsiteY3" fmla="*/ 316973 h 349208"/>
                <a:gd name="connsiteX4" fmla="*/ 31626 w 63471"/>
                <a:gd name="connsiteY4" fmla="*/ 348719 h 349208"/>
                <a:gd name="connsiteX5" fmla="*/ 31626 w 63471"/>
                <a:gd name="connsiteY5" fmla="*/ 348719 h 349208"/>
                <a:gd name="connsiteX6" fmla="*/ -110 w 63471"/>
                <a:gd name="connsiteY6" fmla="*/ 316973 h 349208"/>
                <a:gd name="connsiteX7" fmla="*/ -110 w 63471"/>
                <a:gd name="connsiteY7" fmla="*/ 78876 h 34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1" h="349208">
                  <a:moveTo>
                    <a:pt x="-110" y="-489"/>
                  </a:moveTo>
                  <a:lnTo>
                    <a:pt x="-110" y="-489"/>
                  </a:lnTo>
                  <a:cubicBezTo>
                    <a:pt x="34946" y="-489"/>
                    <a:pt x="63362" y="27937"/>
                    <a:pt x="63362" y="63003"/>
                  </a:cubicBezTo>
                  <a:lnTo>
                    <a:pt x="63362" y="316973"/>
                  </a:lnTo>
                  <a:cubicBezTo>
                    <a:pt x="63362" y="334506"/>
                    <a:pt x="49154" y="348719"/>
                    <a:pt x="31626" y="348719"/>
                  </a:cubicBezTo>
                  <a:lnTo>
                    <a:pt x="31626" y="348719"/>
                  </a:lnTo>
                  <a:cubicBezTo>
                    <a:pt x="14099" y="348719"/>
                    <a:pt x="-110" y="334506"/>
                    <a:pt x="-110" y="316973"/>
                  </a:cubicBezTo>
                  <a:lnTo>
                    <a:pt x="-110" y="78876"/>
                  </a:lnTo>
                </a:path>
              </a:pathLst>
            </a:custGeom>
            <a:noFill/>
            <a:ln w="12700" cap="rnd">
              <a:solidFill>
                <a:schemeClr val="bg1"/>
              </a:solidFill>
              <a:prstDash val="solid"/>
              <a:round/>
            </a:ln>
          </p:spPr>
          <p:txBody>
            <a:bodyPr rtlCol="0" anchor="ctr"/>
            <a:lstStyle/>
            <a:p>
              <a:endParaRPr lang="en-US"/>
            </a:p>
          </p:txBody>
        </p:sp>
        <p:sp>
          <p:nvSpPr>
            <p:cNvPr id="24" name="Freeform 245">
              <a:extLst>
                <a:ext uri="{FF2B5EF4-FFF2-40B4-BE49-F238E27FC236}">
                  <a16:creationId xmlns:a16="http://schemas.microsoft.com/office/drawing/2014/main" id="{E0608F18-72B4-E2A1-96EB-306F489F1B3F}"/>
                </a:ext>
              </a:extLst>
            </p:cNvPr>
            <p:cNvSpPr/>
            <p:nvPr/>
          </p:nvSpPr>
          <p:spPr>
            <a:xfrm>
              <a:off x="1687452" y="650183"/>
              <a:ext cx="169258" cy="169313"/>
            </a:xfrm>
            <a:custGeom>
              <a:avLst/>
              <a:gdLst>
                <a:gd name="connsiteX0" fmla="*/ 169258 w 169258"/>
                <a:gd name="connsiteY0" fmla="*/ 84657 h 169313"/>
                <a:gd name="connsiteX1" fmla="*/ 84629 w 169258"/>
                <a:gd name="connsiteY1" fmla="*/ 169313 h 169313"/>
                <a:gd name="connsiteX2" fmla="*/ 0 w 169258"/>
                <a:gd name="connsiteY2" fmla="*/ 84657 h 169313"/>
                <a:gd name="connsiteX3" fmla="*/ 84629 w 169258"/>
                <a:gd name="connsiteY3" fmla="*/ 0 h 169313"/>
                <a:gd name="connsiteX4" fmla="*/ 169258 w 169258"/>
                <a:gd name="connsiteY4" fmla="*/ 84657 h 16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8" h="169313">
                  <a:moveTo>
                    <a:pt x="169258" y="84657"/>
                  </a:moveTo>
                  <a:cubicBezTo>
                    <a:pt x="169258" y="131411"/>
                    <a:pt x="131369" y="169313"/>
                    <a:pt x="84629" y="169313"/>
                  </a:cubicBezTo>
                  <a:cubicBezTo>
                    <a:pt x="37890" y="169313"/>
                    <a:pt x="0" y="131411"/>
                    <a:pt x="0" y="84657"/>
                  </a:cubicBezTo>
                  <a:cubicBezTo>
                    <a:pt x="0" y="37902"/>
                    <a:pt x="37890" y="0"/>
                    <a:pt x="84629" y="0"/>
                  </a:cubicBezTo>
                  <a:cubicBezTo>
                    <a:pt x="131369" y="0"/>
                    <a:pt x="169258" y="37902"/>
                    <a:pt x="169258" y="84657"/>
                  </a:cubicBezTo>
                  <a:close/>
                </a:path>
              </a:pathLst>
            </a:custGeom>
            <a:noFill/>
            <a:ln w="12700" cap="rnd">
              <a:solidFill>
                <a:schemeClr val="bg1"/>
              </a:solidFill>
              <a:prstDash val="solid"/>
              <a:round/>
            </a:ln>
          </p:spPr>
          <p:txBody>
            <a:bodyPr rtlCol="0" anchor="ctr"/>
            <a:lstStyle/>
            <a:p>
              <a:endParaRPr lang="en-US"/>
            </a:p>
          </p:txBody>
        </p:sp>
        <p:sp>
          <p:nvSpPr>
            <p:cNvPr id="25" name="Freeform 246">
              <a:extLst>
                <a:ext uri="{FF2B5EF4-FFF2-40B4-BE49-F238E27FC236}">
                  <a16:creationId xmlns:a16="http://schemas.microsoft.com/office/drawing/2014/main" id="{F908D51C-6371-8F76-EA32-FCEA565CDA60}"/>
                </a:ext>
              </a:extLst>
            </p:cNvPr>
            <p:cNvSpPr/>
            <p:nvPr/>
          </p:nvSpPr>
          <p:spPr>
            <a:xfrm>
              <a:off x="1676874" y="861824"/>
              <a:ext cx="105786" cy="2351"/>
            </a:xfrm>
            <a:custGeom>
              <a:avLst/>
              <a:gdLst>
                <a:gd name="connsiteX0" fmla="*/ 0 w 105786"/>
                <a:gd name="connsiteY0" fmla="*/ 0 h 2351"/>
                <a:gd name="connsiteX1" fmla="*/ 105786 w 105786"/>
                <a:gd name="connsiteY1" fmla="*/ 0 h 2351"/>
              </a:gdLst>
              <a:ahLst/>
              <a:cxnLst>
                <a:cxn ang="0">
                  <a:pos x="connsiteX0" y="connsiteY0"/>
                </a:cxn>
                <a:cxn ang="0">
                  <a:pos x="connsiteX1" y="connsiteY1"/>
                </a:cxn>
              </a:cxnLst>
              <a:rect l="l" t="t" r="r" b="b"/>
              <a:pathLst>
                <a:path w="105786" h="2351">
                  <a:moveTo>
                    <a:pt x="0" y="0"/>
                  </a:moveTo>
                  <a:lnTo>
                    <a:pt x="105786" y="0"/>
                  </a:lnTo>
                </a:path>
              </a:pathLst>
            </a:custGeom>
            <a:ln w="12700" cap="rnd">
              <a:solidFill>
                <a:schemeClr val="bg1"/>
              </a:solidFill>
              <a:prstDash val="solid"/>
              <a:round/>
            </a:ln>
          </p:spPr>
          <p:txBody>
            <a:bodyPr rtlCol="0" anchor="ctr"/>
            <a:lstStyle/>
            <a:p>
              <a:endParaRPr lang="en-US"/>
            </a:p>
          </p:txBody>
        </p:sp>
        <p:sp>
          <p:nvSpPr>
            <p:cNvPr id="26" name="Freeform 247">
              <a:extLst>
                <a:ext uri="{FF2B5EF4-FFF2-40B4-BE49-F238E27FC236}">
                  <a16:creationId xmlns:a16="http://schemas.microsoft.com/office/drawing/2014/main" id="{25FFB83A-8462-7584-5F43-4370A6B40D18}"/>
                </a:ext>
              </a:extLst>
            </p:cNvPr>
            <p:cNvSpPr/>
            <p:nvPr/>
          </p:nvSpPr>
          <p:spPr>
            <a:xfrm>
              <a:off x="1676874" y="941190"/>
              <a:ext cx="2350" cy="238096"/>
            </a:xfrm>
            <a:custGeom>
              <a:avLst/>
              <a:gdLst>
                <a:gd name="connsiteX0" fmla="*/ 0 w 2350"/>
                <a:gd name="connsiteY0" fmla="*/ 238097 h 238096"/>
                <a:gd name="connsiteX1" fmla="*/ 0 w 2350"/>
                <a:gd name="connsiteY1" fmla="*/ 0 h 238096"/>
              </a:gdLst>
              <a:ahLst/>
              <a:cxnLst>
                <a:cxn ang="0">
                  <a:pos x="connsiteX0" y="connsiteY0"/>
                </a:cxn>
                <a:cxn ang="0">
                  <a:pos x="connsiteX1" y="connsiteY1"/>
                </a:cxn>
              </a:cxnLst>
              <a:rect l="l" t="t" r="r" b="b"/>
              <a:pathLst>
                <a:path w="2350" h="238096">
                  <a:moveTo>
                    <a:pt x="0" y="238097"/>
                  </a:moveTo>
                  <a:lnTo>
                    <a:pt x="0" y="0"/>
                  </a:lnTo>
                </a:path>
              </a:pathLst>
            </a:custGeom>
            <a:ln w="12700" cap="rnd">
              <a:solidFill>
                <a:schemeClr val="bg1"/>
              </a:solidFill>
              <a:prstDash val="solid"/>
              <a:round/>
            </a:ln>
          </p:spPr>
          <p:txBody>
            <a:bodyPr rtlCol="0" anchor="ctr"/>
            <a:lstStyle/>
            <a:p>
              <a:endParaRPr lang="en-US"/>
            </a:p>
          </p:txBody>
        </p:sp>
        <p:sp>
          <p:nvSpPr>
            <p:cNvPr id="27" name="Freeform 248">
              <a:extLst>
                <a:ext uri="{FF2B5EF4-FFF2-40B4-BE49-F238E27FC236}">
                  <a16:creationId xmlns:a16="http://schemas.microsoft.com/office/drawing/2014/main" id="{06BDCC9F-656D-9ECE-9162-9974756348D6}"/>
                </a:ext>
              </a:extLst>
            </p:cNvPr>
            <p:cNvSpPr/>
            <p:nvPr/>
          </p:nvSpPr>
          <p:spPr>
            <a:xfrm>
              <a:off x="1676874" y="1179286"/>
              <a:ext cx="2350" cy="84656"/>
            </a:xfrm>
            <a:custGeom>
              <a:avLst/>
              <a:gdLst>
                <a:gd name="connsiteX0" fmla="*/ 0 w 2350"/>
                <a:gd name="connsiteY0" fmla="*/ 84657 h 84656"/>
                <a:gd name="connsiteX1" fmla="*/ 0 w 2350"/>
                <a:gd name="connsiteY1" fmla="*/ 0 h 84656"/>
              </a:gdLst>
              <a:ahLst/>
              <a:cxnLst>
                <a:cxn ang="0">
                  <a:pos x="connsiteX0" y="connsiteY0"/>
                </a:cxn>
                <a:cxn ang="0">
                  <a:pos x="connsiteX1" y="connsiteY1"/>
                </a:cxn>
              </a:cxnLst>
              <a:rect l="l" t="t" r="r" b="b"/>
              <a:pathLst>
                <a:path w="2350" h="84656">
                  <a:moveTo>
                    <a:pt x="0" y="84657"/>
                  </a:moveTo>
                  <a:lnTo>
                    <a:pt x="0" y="0"/>
                  </a:lnTo>
                </a:path>
              </a:pathLst>
            </a:custGeom>
            <a:ln w="12700" cap="rnd">
              <a:solidFill>
                <a:schemeClr val="bg1"/>
              </a:solidFill>
              <a:prstDash val="solid"/>
              <a:round/>
            </a:ln>
          </p:spPr>
          <p:txBody>
            <a:bodyPr rtlCol="0" anchor="ctr"/>
            <a:lstStyle/>
            <a:p>
              <a:endParaRPr lang="en-US"/>
            </a:p>
          </p:txBody>
        </p:sp>
        <p:sp>
          <p:nvSpPr>
            <p:cNvPr id="28" name="Freeform 249">
              <a:extLst>
                <a:ext uri="{FF2B5EF4-FFF2-40B4-BE49-F238E27FC236}">
                  <a16:creationId xmlns:a16="http://schemas.microsoft.com/office/drawing/2014/main" id="{17EC1C0D-1763-4D77-09A6-BDF8C1AE9740}"/>
                </a:ext>
              </a:extLst>
            </p:cNvPr>
            <p:cNvSpPr/>
            <p:nvPr/>
          </p:nvSpPr>
          <p:spPr>
            <a:xfrm>
              <a:off x="1613402" y="861824"/>
              <a:ext cx="63471" cy="349208"/>
            </a:xfrm>
            <a:custGeom>
              <a:avLst/>
              <a:gdLst>
                <a:gd name="connsiteX0" fmla="*/ 63362 w 63471"/>
                <a:gd name="connsiteY0" fmla="*/ 78876 h 349208"/>
                <a:gd name="connsiteX1" fmla="*/ 63362 w 63471"/>
                <a:gd name="connsiteY1" fmla="*/ 316973 h 349208"/>
                <a:gd name="connsiteX2" fmla="*/ 31626 w 63471"/>
                <a:gd name="connsiteY2" fmla="*/ 348719 h 349208"/>
                <a:gd name="connsiteX3" fmla="*/ 31626 w 63471"/>
                <a:gd name="connsiteY3" fmla="*/ 348719 h 349208"/>
                <a:gd name="connsiteX4" fmla="*/ -110 w 63471"/>
                <a:gd name="connsiteY4" fmla="*/ 316973 h 349208"/>
                <a:gd name="connsiteX5" fmla="*/ -110 w 63471"/>
                <a:gd name="connsiteY5" fmla="*/ 63003 h 349208"/>
                <a:gd name="connsiteX6" fmla="*/ 63362 w 63471"/>
                <a:gd name="connsiteY6" fmla="*/ -489 h 349208"/>
                <a:gd name="connsiteX7" fmla="*/ 63362 w 63471"/>
                <a:gd name="connsiteY7" fmla="*/ -489 h 34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1" h="349208">
                  <a:moveTo>
                    <a:pt x="63362" y="78876"/>
                  </a:moveTo>
                  <a:lnTo>
                    <a:pt x="63362" y="316973"/>
                  </a:lnTo>
                  <a:cubicBezTo>
                    <a:pt x="63362" y="334506"/>
                    <a:pt x="49154" y="348719"/>
                    <a:pt x="31626" y="348719"/>
                  </a:cubicBezTo>
                  <a:lnTo>
                    <a:pt x="31626" y="348719"/>
                  </a:lnTo>
                  <a:cubicBezTo>
                    <a:pt x="14099" y="348719"/>
                    <a:pt x="-110" y="334506"/>
                    <a:pt x="-110" y="316973"/>
                  </a:cubicBezTo>
                  <a:lnTo>
                    <a:pt x="-110" y="63003"/>
                  </a:lnTo>
                  <a:cubicBezTo>
                    <a:pt x="-110" y="27937"/>
                    <a:pt x="28307" y="-489"/>
                    <a:pt x="63362" y="-489"/>
                  </a:cubicBezTo>
                  <a:lnTo>
                    <a:pt x="63362" y="-489"/>
                  </a:lnTo>
                </a:path>
              </a:pathLst>
            </a:custGeom>
            <a:noFill/>
            <a:ln w="12700" cap="rnd">
              <a:solidFill>
                <a:schemeClr val="bg1"/>
              </a:solidFill>
              <a:prstDash val="solid"/>
              <a:round/>
            </a:ln>
          </p:spPr>
          <p:txBody>
            <a:bodyPr rtlCol="0" anchor="ctr"/>
            <a:lstStyle/>
            <a:p>
              <a:endParaRPr lang="en-US"/>
            </a:p>
          </p:txBody>
        </p:sp>
      </p:grpSp>
      <p:graphicFrame>
        <p:nvGraphicFramePr>
          <p:cNvPr id="135" name="Content Placeholder 2" descr="Contains 3 icons with descriptions: 1. Keep stakeholder updated about progress of the modeling project 2. Inform how the groundwater model can, should, and should not be used, and 3. Provide stakeholder with the opportunity to provide input and data to assist with model development">
            <a:extLst>
              <a:ext uri="{FF2B5EF4-FFF2-40B4-BE49-F238E27FC236}">
                <a16:creationId xmlns:a16="http://schemas.microsoft.com/office/drawing/2014/main" id="{9009339B-0614-CE89-BB6C-7673AC6441E0}"/>
              </a:ext>
            </a:extLst>
          </p:cNvPr>
          <p:cNvGraphicFramePr>
            <a:graphicFrameLocks/>
          </p:cNvGraphicFramePr>
          <p:nvPr>
            <p:extLst>
              <p:ext uri="{D42A27DB-BD31-4B8C-83A1-F6EECF244321}">
                <p14:modId xmlns:p14="http://schemas.microsoft.com/office/powerpoint/2010/main" val="2697007761"/>
              </p:ext>
            </p:extLst>
          </p:nvPr>
        </p:nvGraphicFramePr>
        <p:xfrm>
          <a:off x="1279783" y="1197576"/>
          <a:ext cx="9632434" cy="5153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0669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eld of flowers with a bridge in the background&#10;&#10;Description automatically generated with medium confidence">
            <a:extLst>
              <a:ext uri="{FF2B5EF4-FFF2-40B4-BE49-F238E27FC236}">
                <a16:creationId xmlns:a16="http://schemas.microsoft.com/office/drawing/2014/main" id="{5301BCE6-0B78-72F9-7A7F-1EE7EABB0F04}"/>
              </a:ext>
            </a:extLst>
          </p:cNvPr>
          <p:cNvPicPr>
            <a:picLocks/>
          </p:cNvPicPr>
          <p:nvPr/>
        </p:nvPicPr>
        <p:blipFill>
          <a:blip r:embed="rId2"/>
          <a:stretch>
            <a:fillRect/>
          </a:stretch>
        </p:blipFill>
        <p:spPr>
          <a:xfrm>
            <a:off x="8114408" y="0"/>
            <a:ext cx="4078224" cy="6858000"/>
          </a:xfrm>
          <a:prstGeom prst="rect">
            <a:avLst/>
          </a:prstGeom>
        </p:spPr>
      </p:pic>
      <p:pic>
        <p:nvPicPr>
          <p:cNvPr id="5" name="Picture 4">
            <a:extLst>
              <a:ext uri="{FF2B5EF4-FFF2-40B4-BE49-F238E27FC236}">
                <a16:creationId xmlns:a16="http://schemas.microsoft.com/office/drawing/2014/main" id="{97C1BABD-7294-DB96-7BF5-30289F6B68FB}"/>
              </a:ext>
            </a:extLst>
          </p:cNvPr>
          <p:cNvPicPr>
            <a:picLocks/>
          </p:cNvPicPr>
          <p:nvPr/>
        </p:nvPicPr>
        <p:blipFill>
          <a:blip r:embed="rId3"/>
          <a:srcRect t="120" b="120"/>
          <a:stretch/>
        </p:blipFill>
        <p:spPr>
          <a:xfrm>
            <a:off x="3294" y="0"/>
            <a:ext cx="4078224" cy="6858000"/>
          </a:xfrm>
          <a:prstGeom prst="rect">
            <a:avLst/>
          </a:prstGeom>
        </p:spPr>
      </p:pic>
      <p:sp>
        <p:nvSpPr>
          <p:cNvPr id="3" name="Slide Number Placeholder 2">
            <a:extLst>
              <a:ext uri="{FF2B5EF4-FFF2-40B4-BE49-F238E27FC236}">
                <a16:creationId xmlns:a16="http://schemas.microsoft.com/office/drawing/2014/main" id="{DF566C31-E363-B747-B500-DE43D7148CEE}"/>
              </a:ext>
            </a:extLst>
          </p:cNvPr>
          <p:cNvSpPr>
            <a:spLocks noGrp="1"/>
          </p:cNvSpPr>
          <p:nvPr>
            <p:ph type="sldNum" sz="quarter" idx="12"/>
          </p:nvPr>
        </p:nvSpPr>
        <p:spPr/>
        <p:txBody>
          <a:bodyPr/>
          <a:lstStyle/>
          <a:p>
            <a:fld id="{81F9FD3F-936D-8F4E-8387-6B4EAC3545DC}" type="slidenum">
              <a:rPr lang="en-US" smtClean="0"/>
              <a:pPr/>
              <a:t>6</a:t>
            </a:fld>
            <a:endParaRPr lang="en-US"/>
          </a:p>
        </p:txBody>
      </p:sp>
      <p:sp>
        <p:nvSpPr>
          <p:cNvPr id="15" name="Title 14">
            <a:extLst>
              <a:ext uri="{FF2B5EF4-FFF2-40B4-BE49-F238E27FC236}">
                <a16:creationId xmlns:a16="http://schemas.microsoft.com/office/drawing/2014/main" id="{528D00CB-B63E-D342-A71A-DC2C76477935}"/>
              </a:ext>
            </a:extLst>
          </p:cNvPr>
          <p:cNvSpPr>
            <a:spLocks noGrp="1"/>
          </p:cNvSpPr>
          <p:nvPr>
            <p:ph type="title"/>
          </p:nvPr>
        </p:nvSpPr>
        <p:spPr>
          <a:xfrm>
            <a:off x="4151792" y="113191"/>
            <a:ext cx="3888419" cy="666356"/>
          </a:xfrm>
        </p:spPr>
        <p:txBody>
          <a:bodyPr/>
          <a:lstStyle/>
          <a:p>
            <a:r>
              <a:rPr lang="en-US" dirty="0"/>
              <a:t>Groundwater Availability:</a:t>
            </a:r>
          </a:p>
        </p:txBody>
      </p:sp>
      <p:sp>
        <p:nvSpPr>
          <p:cNvPr id="17" name="Text Placeholder 16">
            <a:extLst>
              <a:ext uri="{FF2B5EF4-FFF2-40B4-BE49-F238E27FC236}">
                <a16:creationId xmlns:a16="http://schemas.microsoft.com/office/drawing/2014/main" id="{299798A3-93E6-2345-950F-84ED18661A89}"/>
              </a:ext>
            </a:extLst>
          </p:cNvPr>
          <p:cNvSpPr>
            <a:spLocks noGrp="1"/>
          </p:cNvSpPr>
          <p:nvPr>
            <p:ph type="body" sz="quarter" idx="57"/>
          </p:nvPr>
        </p:nvSpPr>
        <p:spPr>
          <a:xfrm>
            <a:off x="1341750" y="1434958"/>
            <a:ext cx="9508504" cy="286420"/>
          </a:xfrm>
        </p:spPr>
        <p:txBody>
          <a:bodyPr/>
          <a:lstStyle/>
          <a:p>
            <a:r>
              <a:rPr lang="en-US" dirty="0"/>
              <a:t>Where Policy Meets Science</a:t>
            </a:r>
          </a:p>
        </p:txBody>
      </p:sp>
      <p:sp>
        <p:nvSpPr>
          <p:cNvPr id="16" name="Text Placeholder 15">
            <a:extLst>
              <a:ext uri="{FF2B5EF4-FFF2-40B4-BE49-F238E27FC236}">
                <a16:creationId xmlns:a16="http://schemas.microsoft.com/office/drawing/2014/main" id="{4980F07B-A5D3-A543-A3D6-302D4E149BC4}"/>
              </a:ext>
            </a:extLst>
          </p:cNvPr>
          <p:cNvSpPr>
            <a:spLocks noGrp="1"/>
          </p:cNvSpPr>
          <p:nvPr>
            <p:ph type="body" sz="quarter" idx="56"/>
          </p:nvPr>
        </p:nvSpPr>
        <p:spPr>
          <a:xfrm>
            <a:off x="4077592" y="2028694"/>
            <a:ext cx="4032892" cy="2722812"/>
          </a:xfrm>
        </p:spPr>
        <p:txBody>
          <a:bodyPr/>
          <a:lstStyle/>
          <a:p>
            <a:r>
              <a:rPr lang="en-US" sz="2000" dirty="0"/>
              <a:t>Desired Future Conditions (DFCs)</a:t>
            </a:r>
          </a:p>
          <a:p>
            <a:r>
              <a:rPr lang="en-US" sz="2000" dirty="0"/>
              <a:t>+</a:t>
            </a:r>
          </a:p>
          <a:p>
            <a:r>
              <a:rPr lang="en-US" sz="2000" dirty="0"/>
              <a:t>Groundwater Availability Model (GAM)</a:t>
            </a:r>
          </a:p>
          <a:p>
            <a:r>
              <a:rPr lang="en-US" sz="2000" dirty="0"/>
              <a:t>=</a:t>
            </a:r>
          </a:p>
          <a:p>
            <a:r>
              <a:rPr lang="en-US" sz="2000" dirty="0"/>
              <a:t>Modeled Available Groundwater (MAG)</a:t>
            </a:r>
          </a:p>
        </p:txBody>
      </p:sp>
      <p:pic>
        <p:nvPicPr>
          <p:cNvPr id="2" name="Picture 1">
            <a:extLst>
              <a:ext uri="{FF2B5EF4-FFF2-40B4-BE49-F238E27FC236}">
                <a16:creationId xmlns:a16="http://schemas.microsoft.com/office/drawing/2014/main" id="{3CB1A305-3C9B-4A32-9AD8-87C2F97E2809}"/>
              </a:ext>
            </a:extLst>
          </p:cNvPr>
          <p:cNvPicPr>
            <a:picLocks noChangeAspect="1"/>
          </p:cNvPicPr>
          <p:nvPr/>
        </p:nvPicPr>
        <p:blipFill>
          <a:blip r:embed="rId4"/>
          <a:srcRect/>
          <a:stretch/>
        </p:blipFill>
        <p:spPr>
          <a:xfrm>
            <a:off x="10615949" y="6481478"/>
            <a:ext cx="1447073" cy="164296"/>
          </a:xfrm>
          <a:prstGeom prst="rect">
            <a:avLst/>
          </a:prstGeom>
        </p:spPr>
      </p:pic>
    </p:spTree>
    <p:extLst>
      <p:ext uri="{BB962C8B-B14F-4D97-AF65-F5344CB8AC3E}">
        <p14:creationId xmlns:p14="http://schemas.microsoft.com/office/powerpoint/2010/main" val="244108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230819" y="2736567"/>
            <a:ext cx="4013587" cy="862313"/>
          </a:xfrm>
        </p:spPr>
        <p:txBody>
          <a:bodyPr/>
          <a:lstStyle/>
          <a:p>
            <a:pPr algn="ctr"/>
            <a:r>
              <a:rPr lang="en-US" dirty="0"/>
              <a:t>Groundwater Conservation Districts</a:t>
            </a:r>
          </a:p>
        </p:txBody>
      </p:sp>
      <p:pic>
        <p:nvPicPr>
          <p:cNvPr id="5" name="Picture 4">
            <a:extLst>
              <a:ext uri="{FF2B5EF4-FFF2-40B4-BE49-F238E27FC236}">
                <a16:creationId xmlns:a16="http://schemas.microsoft.com/office/drawing/2014/main" id="{DC23ED93-50A0-B11B-E7F1-C091006CDA41}"/>
              </a:ext>
            </a:extLst>
          </p:cNvPr>
          <p:cNvPicPr>
            <a:picLocks noChangeAspect="1"/>
          </p:cNvPicPr>
          <p:nvPr/>
        </p:nvPicPr>
        <p:blipFill>
          <a:blip r:embed="rId2"/>
          <a:stretch>
            <a:fillRect/>
          </a:stretch>
        </p:blipFill>
        <p:spPr>
          <a:xfrm>
            <a:off x="9394223" y="113738"/>
            <a:ext cx="2636527" cy="6294964"/>
          </a:xfrm>
          <a:prstGeom prst="rect">
            <a:avLst/>
          </a:prstGeom>
        </p:spPr>
      </p:pic>
      <p:pic>
        <p:nvPicPr>
          <p:cNvPr id="7" name="Picture 6" descr="Map&#10;&#10;Description automatically generated">
            <a:extLst>
              <a:ext uri="{FF2B5EF4-FFF2-40B4-BE49-F238E27FC236}">
                <a16:creationId xmlns:a16="http://schemas.microsoft.com/office/drawing/2014/main" id="{19D14F9D-0688-3DB9-8ED5-6E34175ECF09}"/>
              </a:ext>
            </a:extLst>
          </p:cNvPr>
          <p:cNvPicPr>
            <a:picLocks noChangeAspect="1"/>
          </p:cNvPicPr>
          <p:nvPr/>
        </p:nvPicPr>
        <p:blipFill>
          <a:blip r:embed="rId3"/>
          <a:stretch>
            <a:fillRect/>
          </a:stretch>
        </p:blipFill>
        <p:spPr>
          <a:xfrm>
            <a:off x="3671529" y="113738"/>
            <a:ext cx="5722694" cy="6294964"/>
          </a:xfrm>
          <a:prstGeom prst="rect">
            <a:avLst/>
          </a:prstGeom>
        </p:spPr>
      </p:pic>
    </p:spTree>
    <p:extLst>
      <p:ext uri="{BB962C8B-B14F-4D97-AF65-F5344CB8AC3E}">
        <p14:creationId xmlns:p14="http://schemas.microsoft.com/office/powerpoint/2010/main" val="16883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E8F2-E3B6-A052-D2A9-D652A0179B9E}"/>
              </a:ext>
            </a:extLst>
          </p:cNvPr>
          <p:cNvSpPr>
            <a:spLocks noGrp="1"/>
          </p:cNvSpPr>
          <p:nvPr>
            <p:ph type="title"/>
          </p:nvPr>
        </p:nvSpPr>
        <p:spPr>
          <a:xfrm>
            <a:off x="354227" y="2654144"/>
            <a:ext cx="5445519" cy="862313"/>
          </a:xfrm>
        </p:spPr>
        <p:txBody>
          <a:bodyPr/>
          <a:lstStyle/>
          <a:p>
            <a:pPr algn="ctr"/>
            <a:r>
              <a:rPr lang="en-US" sz="4800" dirty="0"/>
              <a:t>Groundwater Management Agencies</a:t>
            </a:r>
          </a:p>
        </p:txBody>
      </p:sp>
      <p:pic>
        <p:nvPicPr>
          <p:cNvPr id="6" name="Picture 5" descr="Map&#10;&#10;Description automatically generated">
            <a:extLst>
              <a:ext uri="{FF2B5EF4-FFF2-40B4-BE49-F238E27FC236}">
                <a16:creationId xmlns:a16="http://schemas.microsoft.com/office/drawing/2014/main" id="{F63AA5BE-D37F-89AB-2072-F9E13612CFAB}"/>
              </a:ext>
            </a:extLst>
          </p:cNvPr>
          <p:cNvPicPr>
            <a:picLocks noChangeAspect="1"/>
          </p:cNvPicPr>
          <p:nvPr/>
        </p:nvPicPr>
        <p:blipFill>
          <a:blip r:embed="rId2"/>
          <a:stretch>
            <a:fillRect/>
          </a:stretch>
        </p:blipFill>
        <p:spPr>
          <a:xfrm>
            <a:off x="6392257" y="139538"/>
            <a:ext cx="5647348" cy="6212083"/>
          </a:xfrm>
          <a:prstGeom prst="rect">
            <a:avLst/>
          </a:prstGeom>
        </p:spPr>
      </p:pic>
    </p:spTree>
    <p:extLst>
      <p:ext uri="{BB962C8B-B14F-4D97-AF65-F5344CB8AC3E}">
        <p14:creationId xmlns:p14="http://schemas.microsoft.com/office/powerpoint/2010/main" val="195061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a horse in it and trees around it&#10;&#10;Description automatically generated with low confidence">
            <a:extLst>
              <a:ext uri="{FF2B5EF4-FFF2-40B4-BE49-F238E27FC236}">
                <a16:creationId xmlns:a16="http://schemas.microsoft.com/office/drawing/2014/main" id="{AE699B40-F5F3-5128-7800-370C45412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7343"/>
          </a:xfrm>
          <a:prstGeom prst="rect">
            <a:avLst/>
          </a:prstGeom>
        </p:spPr>
      </p:pic>
      <p:grpSp>
        <p:nvGrpSpPr>
          <p:cNvPr id="10" name="Group 9">
            <a:extLst>
              <a:ext uri="{FF2B5EF4-FFF2-40B4-BE49-F238E27FC236}">
                <a16:creationId xmlns:a16="http://schemas.microsoft.com/office/drawing/2014/main" id="{0A2CDA79-BEB0-124B-8A88-86C290BD3D62}"/>
              </a:ext>
            </a:extLst>
          </p:cNvPr>
          <p:cNvGrpSpPr/>
          <p:nvPr/>
        </p:nvGrpSpPr>
        <p:grpSpPr>
          <a:xfrm>
            <a:off x="3209924" y="2209800"/>
            <a:ext cx="5772146" cy="2743197"/>
            <a:chOff x="3238500" y="2133600"/>
            <a:chExt cx="5715000" cy="2971799"/>
          </a:xfrm>
        </p:grpSpPr>
        <p:sp>
          <p:nvSpPr>
            <p:cNvPr id="6" name="Rectangle 5">
              <a:extLst>
                <a:ext uri="{FF2B5EF4-FFF2-40B4-BE49-F238E27FC236}">
                  <a16:creationId xmlns:a16="http://schemas.microsoft.com/office/drawing/2014/main" id="{4ABAECF7-E948-D445-A979-56EFEB150988}"/>
                </a:ext>
              </a:extLst>
            </p:cNvPr>
            <p:cNvSpPr/>
            <p:nvPr/>
          </p:nvSpPr>
          <p:spPr>
            <a:xfrm>
              <a:off x="3238500" y="2133600"/>
              <a:ext cx="5715000" cy="2971799"/>
            </a:xfrm>
            <a:prstGeom prst="rect">
              <a:avLst/>
            </a:prstGeom>
            <a:gradFill>
              <a:gsLst>
                <a:gs pos="79000">
                  <a:srgbClr val="1E497E"/>
                </a:gs>
                <a:gs pos="0">
                  <a:srgbClr val="637B9C"/>
                </a:gs>
              </a:gsLst>
              <a:lin ang="7800000" scaled="0"/>
            </a:gradFill>
            <a:ln w="63500">
              <a:solidFill>
                <a:schemeClr val="bg1"/>
              </a:solidFill>
            </a:ln>
            <a:effectLst>
              <a:outerShdw blurRad="533557" dist="512450" dir="2700000" sx="97870" sy="9787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11B7735-2061-8041-91E0-D8CF9EA8026B}"/>
                </a:ext>
              </a:extLst>
            </p:cNvPr>
            <p:cNvPicPr>
              <a:picLocks noChangeAspect="1"/>
            </p:cNvPicPr>
            <p:nvPr/>
          </p:nvPicPr>
          <p:blipFill>
            <a:blip r:embed="rId4"/>
            <a:srcRect l="81" r="81"/>
            <a:stretch/>
          </p:blipFill>
          <p:spPr>
            <a:xfrm>
              <a:off x="3280415" y="2228468"/>
              <a:ext cx="5623843" cy="2849413"/>
            </a:xfrm>
            <a:prstGeom prst="rect">
              <a:avLst/>
            </a:prstGeom>
          </p:spPr>
        </p:pic>
      </p:grpSp>
      <p:sp>
        <p:nvSpPr>
          <p:cNvPr id="11" name="Title 10">
            <a:extLst>
              <a:ext uri="{FF2B5EF4-FFF2-40B4-BE49-F238E27FC236}">
                <a16:creationId xmlns:a16="http://schemas.microsoft.com/office/drawing/2014/main" id="{772E4E65-48E7-3F4D-B0B0-DB5ABE1C4535}"/>
              </a:ext>
            </a:extLst>
          </p:cNvPr>
          <p:cNvSpPr>
            <a:spLocks noGrp="1"/>
          </p:cNvSpPr>
          <p:nvPr>
            <p:ph type="title"/>
          </p:nvPr>
        </p:nvSpPr>
        <p:spPr>
          <a:xfrm>
            <a:off x="2838445" y="3150241"/>
            <a:ext cx="6515101" cy="862313"/>
          </a:xfrm>
        </p:spPr>
        <p:txBody>
          <a:bodyPr/>
          <a:lstStyle/>
          <a:p>
            <a:pPr algn="ctr"/>
            <a:r>
              <a:rPr lang="en-US" dirty="0">
                <a:solidFill>
                  <a:schemeClr val="bg1"/>
                </a:solidFill>
              </a:rPr>
              <a:t>Groundwater Modeling</a:t>
            </a:r>
          </a:p>
        </p:txBody>
      </p:sp>
      <p:sp>
        <p:nvSpPr>
          <p:cNvPr id="2" name="Slide Number Placeholder 1">
            <a:extLst>
              <a:ext uri="{FF2B5EF4-FFF2-40B4-BE49-F238E27FC236}">
                <a16:creationId xmlns:a16="http://schemas.microsoft.com/office/drawing/2014/main" id="{A5612192-A4C4-B442-85E4-980B06C70069}"/>
              </a:ext>
            </a:extLst>
          </p:cNvPr>
          <p:cNvSpPr>
            <a:spLocks noGrp="1"/>
          </p:cNvSpPr>
          <p:nvPr>
            <p:ph type="sldNum" sz="quarter" idx="12"/>
          </p:nvPr>
        </p:nvSpPr>
        <p:spPr/>
        <p:txBody>
          <a:bodyPr/>
          <a:lstStyle/>
          <a:p>
            <a:fld id="{81F9FD3F-936D-8F4E-8387-6B4EAC3545DC}" type="slidenum">
              <a:rPr lang="en-US" smtClean="0">
                <a:solidFill>
                  <a:schemeClr val="bg1"/>
                </a:solidFill>
              </a:rPr>
              <a:t>9</a:t>
            </a:fld>
            <a:endParaRPr lang="en-US" dirty="0">
              <a:solidFill>
                <a:schemeClr val="bg1"/>
              </a:solidFill>
            </a:endParaRPr>
          </a:p>
        </p:txBody>
      </p:sp>
      <p:pic>
        <p:nvPicPr>
          <p:cNvPr id="12" name="Picture 11">
            <a:extLst>
              <a:ext uri="{FF2B5EF4-FFF2-40B4-BE49-F238E27FC236}">
                <a16:creationId xmlns:a16="http://schemas.microsoft.com/office/drawing/2014/main" id="{0B756B14-508B-A942-B492-747F35C2B771}"/>
              </a:ext>
            </a:extLst>
          </p:cNvPr>
          <p:cNvPicPr>
            <a:picLocks noChangeAspect="1"/>
          </p:cNvPicPr>
          <p:nvPr/>
        </p:nvPicPr>
        <p:blipFill>
          <a:blip r:embed="rId5"/>
          <a:srcRect/>
          <a:stretch/>
        </p:blipFill>
        <p:spPr>
          <a:xfrm>
            <a:off x="10615949" y="6481478"/>
            <a:ext cx="1447073" cy="164296"/>
          </a:xfrm>
          <a:prstGeom prst="rect">
            <a:avLst/>
          </a:prstGeom>
        </p:spPr>
      </p:pic>
    </p:spTree>
    <p:extLst>
      <p:ext uri="{BB962C8B-B14F-4D97-AF65-F5344CB8AC3E}">
        <p14:creationId xmlns:p14="http://schemas.microsoft.com/office/powerpoint/2010/main" val="30753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43">
      <a:dk1>
        <a:srgbClr val="212328"/>
      </a:dk1>
      <a:lt1>
        <a:srgbClr val="FFFFFF"/>
      </a:lt1>
      <a:dk2>
        <a:srgbClr val="627B9C"/>
      </a:dk2>
      <a:lt2>
        <a:srgbClr val="C5D9F0"/>
      </a:lt2>
      <a:accent1>
        <a:srgbClr val="C5D9F0"/>
      </a:accent1>
      <a:accent2>
        <a:srgbClr val="81A9CD"/>
      </a:accent2>
      <a:accent3>
        <a:srgbClr val="538CD3"/>
      </a:accent3>
      <a:accent4>
        <a:srgbClr val="20497C"/>
      </a:accent4>
      <a:accent5>
        <a:srgbClr val="001D35"/>
      </a:accent5>
      <a:accent6>
        <a:srgbClr val="627B9C"/>
      </a:accent6>
      <a:hlink>
        <a:srgbClr val="20497C"/>
      </a:hlink>
      <a:folHlink>
        <a:srgbClr val="20497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80000">
              <a:srgbClr val="1E497E"/>
            </a:gs>
            <a:gs pos="21000">
              <a:srgbClr val="637B9C"/>
            </a:gs>
          </a:gsLst>
          <a:lin ang="2700000" scaled="1"/>
          <a:tileRect/>
        </a:gradFill>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20843</TotalTime>
  <Words>1392</Words>
  <Application>Microsoft Office PowerPoint</Application>
  <PresentationFormat>Widescreen</PresentationFormat>
  <Paragraphs>320</Paragraphs>
  <Slides>32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Franklin Gothic Book</vt:lpstr>
      <vt:lpstr>Office Theme</vt:lpstr>
      <vt:lpstr>PowerPoint Presentation</vt:lpstr>
      <vt:lpstr>Project Team &amp; Responsibilities</vt:lpstr>
      <vt:lpstr>Study Objectives</vt:lpstr>
      <vt:lpstr>Groundwater Modeling Program</vt:lpstr>
      <vt:lpstr>Why Stakeholder Advisory Forums?</vt:lpstr>
      <vt:lpstr>Groundwater Availability:</vt:lpstr>
      <vt:lpstr>Groundwater Conservation Districts</vt:lpstr>
      <vt:lpstr>Groundwater Management Agencies</vt:lpstr>
      <vt:lpstr>Groundwater Modeling</vt:lpstr>
      <vt:lpstr>Aquifers and Confining Units</vt:lpstr>
      <vt:lpstr>Aquifer Properties</vt:lpstr>
      <vt:lpstr>Aquifer Properties</vt:lpstr>
      <vt:lpstr>Why Groundwater Flow Models?</vt:lpstr>
      <vt:lpstr>Modeling Protocol</vt:lpstr>
      <vt:lpstr>Start with Conceptual Model, Divide into Cells</vt:lpstr>
      <vt:lpstr>Technical Approach</vt:lpstr>
      <vt:lpstr>Efficient Workflows</vt:lpstr>
      <vt:lpstr>Efficient Workflows</vt:lpstr>
      <vt:lpstr>PowerPoint Presentation</vt:lpstr>
      <vt:lpstr>Model Grid</vt:lpstr>
      <vt:lpstr>Model Layering</vt:lpstr>
      <vt:lpstr>Surface-Groundwater Interaction</vt:lpstr>
      <vt:lpstr>Model Extent and Boundaries</vt:lpstr>
      <vt:lpstr>Hydrogeologic Parameters</vt:lpstr>
      <vt:lpstr>Recharge</vt:lpstr>
      <vt:lpstr>Pumpage Assessment</vt:lpstr>
      <vt:lpstr>Model Calibration</vt:lpstr>
      <vt:lpstr>Model Calibration (cont.)</vt:lpstr>
      <vt:lpstr>Data Request</vt:lpstr>
      <vt:lpstr>Project Timeline</vt:lpstr>
      <vt:lpstr>Contact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Sharpe</dc:creator>
  <cp:lastModifiedBy>Daryn Hardwick</cp:lastModifiedBy>
  <cp:revision>377</cp:revision>
  <dcterms:created xsi:type="dcterms:W3CDTF">2021-10-05T10:08:30Z</dcterms:created>
  <dcterms:modified xsi:type="dcterms:W3CDTF">2023-04-21T12:47:47Z</dcterms:modified>
</cp:coreProperties>
</file>