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31"/>
  </p:notesMasterIdLst>
  <p:sldIdLst>
    <p:sldId id="261" r:id="rId5"/>
    <p:sldId id="270" r:id="rId6"/>
    <p:sldId id="277" r:id="rId7"/>
    <p:sldId id="275" r:id="rId8"/>
    <p:sldId id="271" r:id="rId9"/>
    <p:sldId id="283" r:id="rId10"/>
    <p:sldId id="281" r:id="rId11"/>
    <p:sldId id="272" r:id="rId12"/>
    <p:sldId id="279" r:id="rId13"/>
    <p:sldId id="280" r:id="rId14"/>
    <p:sldId id="260" r:id="rId15"/>
    <p:sldId id="259" r:id="rId16"/>
    <p:sldId id="258" r:id="rId17"/>
    <p:sldId id="256" r:id="rId18"/>
    <p:sldId id="257" r:id="rId19"/>
    <p:sldId id="264" r:id="rId20"/>
    <p:sldId id="282" r:id="rId21"/>
    <p:sldId id="269" r:id="rId22"/>
    <p:sldId id="262" r:id="rId23"/>
    <p:sldId id="274" r:id="rId24"/>
    <p:sldId id="263" r:id="rId25"/>
    <p:sldId id="265" r:id="rId26"/>
    <p:sldId id="266" r:id="rId27"/>
    <p:sldId id="267" r:id="rId28"/>
    <p:sldId id="268" r:id="rId29"/>
    <p:sldId id="27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2C9305-D0D6-AC6B-A312-8A78CBB44459}" name="Emily Fort" initials="EF" userId="S::Emily.Fort@twdb.texas.gov::c14874d4-ef5f-4b2b-8ba7-958b2c63ca20" providerId="AD"/>
  <p188:author id="{7E21A61B-D337-DBB2-F064-8F3D9E0B5F60}" name="Erika Mancha" initials="EM" userId="S::Erika.Mancha@twdb.texas.gov::4cae64b0-0cd3-4403-9cbb-90236d499d55" providerId="AD"/>
  <p188:author id="{2F9E253A-05CB-6E74-44C3-0C5794BE7E4C}" name="Erika Mancha" initials="EM" userId="S::erika.mancha@twdb.texas.gov::4cae64b0-0cd3-4403-9cbb-90236d499d55" providerId="AD"/>
  <p188:author id="{B9A7C6D4-28EC-0011-2B08-32FFC322CA03}" name="Emily Fort" initials="EF" userId="S::emily.fort@twdb.texas.gov::c14874d4-ef5f-4b2b-8ba7-958b2c63ca2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F9D249-CCDC-4AFD-AE58-66441A261A23}" v="3" dt="2025-11-06T13:29:54.227"/>
    <p1510:client id="{55ADAFDA-BBC3-92A9-495C-21B45A9C11C9}" v="1" dt="2025-11-06T13:33:33.535"/>
    <p1510:client id="{A797D6CA-E3F3-A4F3-AA36-6E533329AF0B}" v="2" dt="2025-11-05T13:31:59.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sorterViewPr>
    <p:cViewPr>
      <p:scale>
        <a:sx n="100" d="100"/>
        <a:sy n="100" d="100"/>
      </p:scale>
      <p:origin x="0" y="-21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Fort" userId="S::emily.fort@twdb.texas.gov::c14874d4-ef5f-4b2b-8ba7-958b2c63ca20" providerId="AD" clId="Web-{A6702945-BFE1-7A3E-1D8F-3B4864F56A80}"/>
    <pc:docChg chg="modSld">
      <pc:chgData name="Emily Fort" userId="S::emily.fort@twdb.texas.gov::c14874d4-ef5f-4b2b-8ba7-958b2c63ca20" providerId="AD" clId="Web-{A6702945-BFE1-7A3E-1D8F-3B4864F56A80}" dt="2025-11-04T21:11:26.656" v="16" actId="1076"/>
      <pc:docMkLst>
        <pc:docMk/>
      </pc:docMkLst>
      <pc:sldChg chg="addSp delSp modSp">
        <pc:chgData name="Emily Fort" userId="S::emily.fort@twdb.texas.gov::c14874d4-ef5f-4b2b-8ba7-958b2c63ca20" providerId="AD" clId="Web-{A6702945-BFE1-7A3E-1D8F-3B4864F56A80}" dt="2025-11-04T21:11:26.656" v="16" actId="1076"/>
        <pc:sldMkLst>
          <pc:docMk/>
          <pc:sldMk cId="952201919" sldId="271"/>
        </pc:sldMkLst>
        <pc:picChg chg="add del mod">
          <ac:chgData name="Emily Fort" userId="S::emily.fort@twdb.texas.gov::c14874d4-ef5f-4b2b-8ba7-958b2c63ca20" providerId="AD" clId="Web-{A6702945-BFE1-7A3E-1D8F-3B4864F56A80}" dt="2025-11-04T21:09:44.152" v="5"/>
          <ac:picMkLst>
            <pc:docMk/>
            <pc:sldMk cId="952201919" sldId="271"/>
            <ac:picMk id="3" creationId="{008112AF-AF5A-C8F6-562B-7CD0D1C790FF}"/>
          </ac:picMkLst>
        </pc:picChg>
        <pc:picChg chg="add mod modCrop">
          <ac:chgData name="Emily Fort" userId="S::emily.fort@twdb.texas.gov::c14874d4-ef5f-4b2b-8ba7-958b2c63ca20" providerId="AD" clId="Web-{A6702945-BFE1-7A3E-1D8F-3B4864F56A80}" dt="2025-11-04T21:11:26.656" v="16" actId="1076"/>
          <ac:picMkLst>
            <pc:docMk/>
            <pc:sldMk cId="952201919" sldId="271"/>
            <ac:picMk id="6" creationId="{A22E7EA8-4192-FB82-A6BB-6B2FD05EE635}"/>
          </ac:picMkLst>
        </pc:picChg>
        <pc:picChg chg="del">
          <ac:chgData name="Emily Fort" userId="S::emily.fort@twdb.texas.gov::c14874d4-ef5f-4b2b-8ba7-958b2c63ca20" providerId="AD" clId="Web-{A6702945-BFE1-7A3E-1D8F-3B4864F56A80}" dt="2025-11-04T21:09:12.573" v="0"/>
          <ac:picMkLst>
            <pc:docMk/>
            <pc:sldMk cId="952201919" sldId="271"/>
            <ac:picMk id="62" creationId="{1B793B31-EFCD-67C5-90C4-F04823F7966B}"/>
          </ac:picMkLst>
        </pc:picChg>
      </pc:sldChg>
    </pc:docChg>
  </pc:docChgLst>
  <pc:docChgLst>
    <pc:chgData name="Emily Fort" userId="S::emily.fort@twdb.texas.gov::c14874d4-ef5f-4b2b-8ba7-958b2c63ca20" providerId="AD" clId="Web-{EE59F46F-6AA6-455B-E9CE-15DE4050E423}"/>
    <pc:docChg chg="modSld">
      <pc:chgData name="Emily Fort" userId="S::emily.fort@twdb.texas.gov::c14874d4-ef5f-4b2b-8ba7-958b2c63ca20" providerId="AD" clId="Web-{EE59F46F-6AA6-455B-E9CE-15DE4050E423}" dt="2025-11-03T14:13:28.246" v="37"/>
      <pc:docMkLst>
        <pc:docMk/>
      </pc:docMkLst>
      <pc:sldChg chg="modSp modCm">
        <pc:chgData name="Emily Fort" userId="S::emily.fort@twdb.texas.gov::c14874d4-ef5f-4b2b-8ba7-958b2c63ca20" providerId="AD" clId="Web-{EE59F46F-6AA6-455B-E9CE-15DE4050E423}" dt="2025-11-03T14:13:28.246" v="37"/>
        <pc:sldMkLst>
          <pc:docMk/>
          <pc:sldMk cId="1371285783" sldId="272"/>
        </pc:sldMkLst>
        <pc:graphicFrameChg chg="mod modGraphic">
          <ac:chgData name="Emily Fort" userId="S::emily.fort@twdb.texas.gov::c14874d4-ef5f-4b2b-8ba7-958b2c63ca20" providerId="AD" clId="Web-{EE59F46F-6AA6-455B-E9CE-15DE4050E423}" dt="2025-11-03T14:13:28.246" v="37"/>
          <ac:graphicFrameMkLst>
            <pc:docMk/>
            <pc:sldMk cId="1371285783" sldId="272"/>
            <ac:graphicFrameMk id="4" creationId="{2AFEA2CE-F30E-AC84-C790-0BF15B53745D}"/>
          </ac:graphicFrameMkLst>
        </pc:graphicFrameChg>
        <pc:extLst>
          <p:ext xmlns:p="http://schemas.openxmlformats.org/presentationml/2006/main" uri="{D6D511B9-2390-475A-947B-AFAB55BFBCF1}">
            <pc226:cmChg xmlns:pc226="http://schemas.microsoft.com/office/powerpoint/2022/06/main/command" chg="mod">
              <pc226:chgData name="Emily Fort" userId="S::emily.fort@twdb.texas.gov::c14874d4-ef5f-4b2b-8ba7-958b2c63ca20" providerId="AD" clId="Web-{EE59F46F-6AA6-455B-E9CE-15DE4050E423}" dt="2025-11-03T14:13:28.230" v="36"/>
              <pc2:cmMkLst xmlns:pc2="http://schemas.microsoft.com/office/powerpoint/2019/9/main/command">
                <pc:docMk/>
                <pc:sldMk cId="1371285783" sldId="272"/>
                <pc2:cmMk id="{6ACE0A37-E592-4C85-8134-529C59C99AFD}"/>
              </pc2:cmMkLst>
            </pc226:cmChg>
          </p:ext>
        </pc:extLst>
      </pc:sldChg>
    </pc:docChg>
  </pc:docChgLst>
  <pc:docChgLst>
    <pc:chgData name="Emily Fort" userId="S::emily.fort@twdb.texas.gov::c14874d4-ef5f-4b2b-8ba7-958b2c63ca20" providerId="AD" clId="Web-{B8920F3A-EC28-AF42-E6F9-6D52E9DDF869}"/>
    <pc:docChg chg="modSld">
      <pc:chgData name="Emily Fort" userId="S::emily.fort@twdb.texas.gov::c14874d4-ef5f-4b2b-8ba7-958b2c63ca20" providerId="AD" clId="Web-{B8920F3A-EC28-AF42-E6F9-6D52E9DDF869}" dt="2025-10-29T14:27:35.894" v="33" actId="20577"/>
      <pc:docMkLst>
        <pc:docMk/>
      </pc:docMkLst>
      <pc:sldChg chg="modSp">
        <pc:chgData name="Emily Fort" userId="S::emily.fort@twdb.texas.gov::c14874d4-ef5f-4b2b-8ba7-958b2c63ca20" providerId="AD" clId="Web-{B8920F3A-EC28-AF42-E6F9-6D52E9DDF869}" dt="2025-10-29T14:27:03.549" v="25" actId="20577"/>
        <pc:sldMkLst>
          <pc:docMk/>
          <pc:sldMk cId="3194512155" sldId="257"/>
        </pc:sldMkLst>
        <pc:spChg chg="mod">
          <ac:chgData name="Emily Fort" userId="S::emily.fort@twdb.texas.gov::c14874d4-ef5f-4b2b-8ba7-958b2c63ca20" providerId="AD" clId="Web-{B8920F3A-EC28-AF42-E6F9-6D52E9DDF869}" dt="2025-10-29T14:27:03.549" v="25" actId="20577"/>
          <ac:spMkLst>
            <pc:docMk/>
            <pc:sldMk cId="3194512155" sldId="257"/>
            <ac:spMk id="9" creationId="{187E41F9-C914-505F-8BD8-142CD68AD432}"/>
          </ac:spMkLst>
        </pc:spChg>
      </pc:sldChg>
      <pc:sldChg chg="modSp">
        <pc:chgData name="Emily Fort" userId="S::emily.fort@twdb.texas.gov::c14874d4-ef5f-4b2b-8ba7-958b2c63ca20" providerId="AD" clId="Web-{B8920F3A-EC28-AF42-E6F9-6D52E9DDF869}" dt="2025-10-29T14:27:20.878" v="30" actId="1076"/>
        <pc:sldMkLst>
          <pc:docMk/>
          <pc:sldMk cId="2164646084" sldId="262"/>
        </pc:sldMkLst>
        <pc:spChg chg="mod">
          <ac:chgData name="Emily Fort" userId="S::emily.fort@twdb.texas.gov::c14874d4-ef5f-4b2b-8ba7-958b2c63ca20" providerId="AD" clId="Web-{B8920F3A-EC28-AF42-E6F9-6D52E9DDF869}" dt="2025-10-29T14:27:20.878" v="30" actId="1076"/>
          <ac:spMkLst>
            <pc:docMk/>
            <pc:sldMk cId="2164646084" sldId="262"/>
            <ac:spMk id="3" creationId="{F0AD5675-6E94-8D4C-3D85-B462F25614FB}"/>
          </ac:spMkLst>
        </pc:spChg>
      </pc:sldChg>
      <pc:sldChg chg="modSp">
        <pc:chgData name="Emily Fort" userId="S::emily.fort@twdb.texas.gov::c14874d4-ef5f-4b2b-8ba7-958b2c63ca20" providerId="AD" clId="Web-{B8920F3A-EC28-AF42-E6F9-6D52E9DDF869}" dt="2025-10-29T14:27:35.894" v="33" actId="20577"/>
        <pc:sldMkLst>
          <pc:docMk/>
          <pc:sldMk cId="1967594587" sldId="269"/>
        </pc:sldMkLst>
        <pc:spChg chg="mod">
          <ac:chgData name="Emily Fort" userId="S::emily.fort@twdb.texas.gov::c14874d4-ef5f-4b2b-8ba7-958b2c63ca20" providerId="AD" clId="Web-{B8920F3A-EC28-AF42-E6F9-6D52E9DDF869}" dt="2025-10-29T14:27:35.894" v="33" actId="20577"/>
          <ac:spMkLst>
            <pc:docMk/>
            <pc:sldMk cId="1967594587" sldId="269"/>
            <ac:spMk id="7" creationId="{F3EDDE7B-03FA-92BC-90B3-EB0028D4C998}"/>
          </ac:spMkLst>
        </pc:spChg>
      </pc:sldChg>
      <pc:sldChg chg="addSp modSp">
        <pc:chgData name="Emily Fort" userId="S::emily.fort@twdb.texas.gov::c14874d4-ef5f-4b2b-8ba7-958b2c63ca20" providerId="AD" clId="Web-{B8920F3A-EC28-AF42-E6F9-6D52E9DDF869}" dt="2025-10-29T14:26:43.783" v="23" actId="1076"/>
        <pc:sldMkLst>
          <pc:docMk/>
          <pc:sldMk cId="1964569130" sldId="275"/>
        </pc:sldMkLst>
        <pc:spChg chg="add mod">
          <ac:chgData name="Emily Fort" userId="S::emily.fort@twdb.texas.gov::c14874d4-ef5f-4b2b-8ba7-958b2c63ca20" providerId="AD" clId="Web-{B8920F3A-EC28-AF42-E6F9-6D52E9DDF869}" dt="2025-10-29T14:26:43.783" v="23" actId="1076"/>
          <ac:spMkLst>
            <pc:docMk/>
            <pc:sldMk cId="1964569130" sldId="275"/>
            <ac:spMk id="4" creationId="{07770CA4-1280-2A64-9D0E-C79800FBED41}"/>
          </ac:spMkLst>
        </pc:spChg>
      </pc:sldChg>
    </pc:docChg>
  </pc:docChgLst>
  <pc:docChgLst>
    <pc:chgData name="Erika Mancha" userId="S::erika.mancha@twdb.texas.gov::4cae64b0-0cd3-4403-9cbb-90236d499d55" providerId="AD" clId="Web-{FE0A3B3B-AF22-90DF-B28F-5870EBBD082E}"/>
    <pc:docChg chg="modSld">
      <pc:chgData name="Erika Mancha" userId="S::erika.mancha@twdb.texas.gov::4cae64b0-0cd3-4403-9cbb-90236d499d55" providerId="AD" clId="Web-{FE0A3B3B-AF22-90DF-B28F-5870EBBD082E}" dt="2025-11-05T02:44:06.615" v="36" actId="20577"/>
      <pc:docMkLst>
        <pc:docMk/>
      </pc:docMkLst>
      <pc:sldChg chg="modSp">
        <pc:chgData name="Erika Mancha" userId="S::erika.mancha@twdb.texas.gov::4cae64b0-0cd3-4403-9cbb-90236d499d55" providerId="AD" clId="Web-{FE0A3B3B-AF22-90DF-B28F-5870EBBD082E}" dt="2025-11-05T02:44:06.615" v="36" actId="20577"/>
        <pc:sldMkLst>
          <pc:docMk/>
          <pc:sldMk cId="3732020325" sldId="277"/>
        </pc:sldMkLst>
        <pc:spChg chg="mod">
          <ac:chgData name="Erika Mancha" userId="S::erika.mancha@twdb.texas.gov::4cae64b0-0cd3-4403-9cbb-90236d499d55" providerId="AD" clId="Web-{FE0A3B3B-AF22-90DF-B28F-5870EBBD082E}" dt="2025-11-05T02:44:06.615" v="36" actId="20577"/>
          <ac:spMkLst>
            <pc:docMk/>
            <pc:sldMk cId="3732020325" sldId="277"/>
            <ac:spMk id="3" creationId="{7D1800ED-FF32-5B07-9194-02A4A3CC5350}"/>
          </ac:spMkLst>
        </pc:spChg>
      </pc:sldChg>
    </pc:docChg>
  </pc:docChgLst>
  <pc:docChgLst>
    <pc:chgData name="Emily Fort" userId="S::emily.fort@twdb.texas.gov::c14874d4-ef5f-4b2b-8ba7-958b2c63ca20" providerId="AD" clId="Web-{503A77A9-90D4-BFA4-A23F-F59B81BC2103}"/>
    <pc:docChg chg="modSld">
      <pc:chgData name="Emily Fort" userId="S::emily.fort@twdb.texas.gov::c14874d4-ef5f-4b2b-8ba7-958b2c63ca20" providerId="AD" clId="Web-{503A77A9-90D4-BFA4-A23F-F59B81BC2103}" dt="2025-10-29T15:10:42.164" v="75" actId="20577"/>
      <pc:docMkLst>
        <pc:docMk/>
      </pc:docMkLst>
      <pc:sldChg chg="addSp delSp modSp">
        <pc:chgData name="Emily Fort" userId="S::emily.fort@twdb.texas.gov::c14874d4-ef5f-4b2b-8ba7-958b2c63ca20" providerId="AD" clId="Web-{503A77A9-90D4-BFA4-A23F-F59B81BC2103}" dt="2025-10-29T15:02:51.148" v="46" actId="14100"/>
        <pc:sldMkLst>
          <pc:docMk/>
          <pc:sldMk cId="1369208912" sldId="261"/>
        </pc:sldMkLst>
        <pc:spChg chg="add mod">
          <ac:chgData name="Emily Fort" userId="S::emily.fort@twdb.texas.gov::c14874d4-ef5f-4b2b-8ba7-958b2c63ca20" providerId="AD" clId="Web-{503A77A9-90D4-BFA4-A23F-F59B81BC2103}" dt="2025-10-29T15:02:51.148" v="46" actId="14100"/>
          <ac:spMkLst>
            <pc:docMk/>
            <pc:sldMk cId="1369208912" sldId="261"/>
            <ac:spMk id="5" creationId="{7F0F452B-032B-BF60-C8A2-948F4DD2B53E}"/>
          </ac:spMkLst>
        </pc:spChg>
      </pc:sldChg>
      <pc:sldChg chg="modSp">
        <pc:chgData name="Emily Fort" userId="S::emily.fort@twdb.texas.gov::c14874d4-ef5f-4b2b-8ba7-958b2c63ca20" providerId="AD" clId="Web-{503A77A9-90D4-BFA4-A23F-F59B81BC2103}" dt="2025-10-29T14:58:14.261" v="30" actId="20577"/>
        <pc:sldMkLst>
          <pc:docMk/>
          <pc:sldMk cId="1674007338" sldId="264"/>
        </pc:sldMkLst>
        <pc:graphicFrameChg chg="modGraphic">
          <ac:chgData name="Emily Fort" userId="S::emily.fort@twdb.texas.gov::c14874d4-ef5f-4b2b-8ba7-958b2c63ca20" providerId="AD" clId="Web-{503A77A9-90D4-BFA4-A23F-F59B81BC2103}" dt="2025-10-29T14:58:14.261" v="30" actId="20577"/>
          <ac:graphicFrameMkLst>
            <pc:docMk/>
            <pc:sldMk cId="1674007338" sldId="264"/>
            <ac:graphicFrameMk id="5" creationId="{1E076E65-EC36-A95A-7D18-987E6DAAA685}"/>
          </ac:graphicFrameMkLst>
        </pc:graphicFrameChg>
      </pc:sldChg>
      <pc:sldChg chg="addSp delSp modSp mod setBg modClrScheme setClrOvrMap delDesignElem chgLayout">
        <pc:chgData name="Emily Fort" userId="S::emily.fort@twdb.texas.gov::c14874d4-ef5f-4b2b-8ba7-958b2c63ca20" providerId="AD" clId="Web-{503A77A9-90D4-BFA4-A23F-F59B81BC2103}" dt="2025-10-29T15:10:42.164" v="75" actId="20577"/>
        <pc:sldMkLst>
          <pc:docMk/>
          <pc:sldMk cId="3444007311" sldId="265"/>
        </pc:sldMkLst>
        <pc:spChg chg="mod ord">
          <ac:chgData name="Emily Fort" userId="S::emily.fort@twdb.texas.gov::c14874d4-ef5f-4b2b-8ba7-958b2c63ca20" providerId="AD" clId="Web-{503A77A9-90D4-BFA4-A23F-F59B81BC2103}" dt="2025-10-29T15:10:08.756" v="73" actId="14100"/>
          <ac:spMkLst>
            <pc:docMk/>
            <pc:sldMk cId="3444007311" sldId="265"/>
            <ac:spMk id="2" creationId="{721C7F88-73BE-5D2A-189C-B05B3C7E8080}"/>
          </ac:spMkLst>
        </pc:spChg>
        <pc:spChg chg="mod ord">
          <ac:chgData name="Emily Fort" userId="S::emily.fort@twdb.texas.gov::c14874d4-ef5f-4b2b-8ba7-958b2c63ca20" providerId="AD" clId="Web-{503A77A9-90D4-BFA4-A23F-F59B81BC2103}" dt="2025-10-29T15:10:42.164" v="75" actId="20577"/>
          <ac:spMkLst>
            <pc:docMk/>
            <pc:sldMk cId="3444007311" sldId="265"/>
            <ac:spMk id="3" creationId="{61138920-B30C-C6AC-3CA9-49AF6844D6A0}"/>
          </ac:spMkLst>
        </pc:spChg>
        <pc:picChg chg="add mod">
          <ac:chgData name="Emily Fort" userId="S::emily.fort@twdb.texas.gov::c14874d4-ef5f-4b2b-8ba7-958b2c63ca20" providerId="AD" clId="Web-{503A77A9-90D4-BFA4-A23F-F59B81BC2103}" dt="2025-10-29T15:09:40.475" v="67" actId="1076"/>
          <ac:picMkLst>
            <pc:docMk/>
            <pc:sldMk cId="3444007311" sldId="265"/>
            <ac:picMk id="4" creationId="{E4D19721-EFA9-96B3-1B10-76622813C8D5}"/>
          </ac:picMkLst>
        </pc:picChg>
      </pc:sldChg>
      <pc:sldChg chg="addSp modSp">
        <pc:chgData name="Emily Fort" userId="S::emily.fort@twdb.texas.gov::c14874d4-ef5f-4b2b-8ba7-958b2c63ca20" providerId="AD" clId="Web-{503A77A9-90D4-BFA4-A23F-F59B81BC2103}" dt="2025-10-29T14:51:45.499" v="24" actId="1076"/>
        <pc:sldMkLst>
          <pc:docMk/>
          <pc:sldMk cId="952201919" sldId="271"/>
        </pc:sldMkLst>
        <pc:spChg chg="add mod">
          <ac:chgData name="Emily Fort" userId="S::emily.fort@twdb.texas.gov::c14874d4-ef5f-4b2b-8ba7-958b2c63ca20" providerId="AD" clId="Web-{503A77A9-90D4-BFA4-A23F-F59B81BC2103}" dt="2025-10-29T14:51:45.499" v="24" actId="1076"/>
          <ac:spMkLst>
            <pc:docMk/>
            <pc:sldMk cId="952201919" sldId="271"/>
            <ac:spMk id="4" creationId="{1DDD7BA8-1EF7-B217-E3A0-1792E19C9234}"/>
          </ac:spMkLst>
        </pc:spChg>
      </pc:sldChg>
    </pc:docChg>
  </pc:docChgLst>
  <pc:docChgLst>
    <pc:chgData name="Emily Fort" userId="S::emily.fort@twdb.texas.gov::c14874d4-ef5f-4b2b-8ba7-958b2c63ca20" providerId="AD" clId="Web-{38FE2F98-6641-C544-7D91-777144F31F70}"/>
    <pc:docChg chg="mod modSld">
      <pc:chgData name="Emily Fort" userId="S::emily.fort@twdb.texas.gov::c14874d4-ef5f-4b2b-8ba7-958b2c63ca20" providerId="AD" clId="Web-{38FE2F98-6641-C544-7D91-777144F31F70}" dt="2025-11-03T13:39:48.259" v="12" actId="20577"/>
      <pc:docMkLst>
        <pc:docMk/>
      </pc:docMkLst>
      <pc:sldChg chg="modSp modCm">
        <pc:chgData name="Emily Fort" userId="S::emily.fort@twdb.texas.gov::c14874d4-ef5f-4b2b-8ba7-958b2c63ca20" providerId="AD" clId="Web-{38FE2F98-6641-C544-7D91-777144F31F70}" dt="2025-11-03T13:39:20.197" v="11" actId="20577"/>
        <pc:sldMkLst>
          <pc:docMk/>
          <pc:sldMk cId="2950110759" sldId="270"/>
        </pc:sldMkLst>
        <pc:spChg chg="mod">
          <ac:chgData name="Emily Fort" userId="S::emily.fort@twdb.texas.gov::c14874d4-ef5f-4b2b-8ba7-958b2c63ca20" providerId="AD" clId="Web-{38FE2F98-6641-C544-7D91-777144F31F70}" dt="2025-11-03T13:39:20.197" v="11" actId="20577"/>
          <ac:spMkLst>
            <pc:docMk/>
            <pc:sldMk cId="2950110759" sldId="270"/>
            <ac:spMk id="3" creationId="{E8C9FEA3-61CD-60DB-72F8-7BE729021A04}"/>
          </ac:spMkLst>
        </pc:spChg>
        <pc:extLst>
          <p:ext xmlns:p="http://schemas.openxmlformats.org/presentationml/2006/main" uri="{D6D511B9-2390-475A-947B-AFAB55BFBCF1}">
            <pc226:cmChg xmlns:pc226="http://schemas.microsoft.com/office/powerpoint/2022/06/main/command" chg="mod">
              <pc226:chgData name="Emily Fort" userId="S::emily.fort@twdb.texas.gov::c14874d4-ef5f-4b2b-8ba7-958b2c63ca20" providerId="AD" clId="Web-{38FE2F98-6641-C544-7D91-777144F31F70}" dt="2025-11-03T13:38:52.838" v="8" actId="20577"/>
              <pc2:cmMkLst xmlns:pc2="http://schemas.microsoft.com/office/powerpoint/2019/9/main/command">
                <pc:docMk/>
                <pc:sldMk cId="2950110759" sldId="270"/>
                <pc2:cmMk id="{9F21A0BD-BECA-4F6B-961F-24DF15B4CACD}"/>
              </pc2:cmMkLst>
            </pc226:cmChg>
          </p:ext>
        </pc:extLst>
      </pc:sldChg>
      <pc:sldChg chg="modSp">
        <pc:chgData name="Emily Fort" userId="S::emily.fort@twdb.texas.gov::c14874d4-ef5f-4b2b-8ba7-958b2c63ca20" providerId="AD" clId="Web-{38FE2F98-6641-C544-7D91-777144F31F70}" dt="2025-11-03T13:39:48.259" v="12" actId="20577"/>
        <pc:sldMkLst>
          <pc:docMk/>
          <pc:sldMk cId="3732020325" sldId="277"/>
        </pc:sldMkLst>
        <pc:spChg chg="mod">
          <ac:chgData name="Emily Fort" userId="S::emily.fort@twdb.texas.gov::c14874d4-ef5f-4b2b-8ba7-958b2c63ca20" providerId="AD" clId="Web-{38FE2F98-6641-C544-7D91-777144F31F70}" dt="2025-11-03T13:39:48.259" v="12" actId="20577"/>
          <ac:spMkLst>
            <pc:docMk/>
            <pc:sldMk cId="3732020325" sldId="277"/>
            <ac:spMk id="2" creationId="{49084ABB-792C-903D-C013-731801C16BFD}"/>
          </ac:spMkLst>
        </pc:spChg>
      </pc:sldChg>
    </pc:docChg>
  </pc:docChgLst>
  <pc:docChgLst>
    <pc:chgData name="Erika Mancha" userId="4cae64b0-0cd3-4403-9cbb-90236d499d55" providerId="ADAL" clId="{BCA8EA40-E683-4E66-86B7-8601F422E61F}"/>
    <pc:docChg chg="undo custSel addSld modSld">
      <pc:chgData name="Erika Mancha" userId="4cae64b0-0cd3-4403-9cbb-90236d499d55" providerId="ADAL" clId="{BCA8EA40-E683-4E66-86B7-8601F422E61F}" dt="2025-10-31T21:38:50.271" v="562" actId="255"/>
      <pc:docMkLst>
        <pc:docMk/>
      </pc:docMkLst>
      <pc:sldChg chg="modSp mod">
        <pc:chgData name="Erika Mancha" userId="4cae64b0-0cd3-4403-9cbb-90236d499d55" providerId="ADAL" clId="{BCA8EA40-E683-4E66-86B7-8601F422E61F}" dt="2025-10-31T21:14:17.441" v="249" actId="207"/>
        <pc:sldMkLst>
          <pc:docMk/>
          <pc:sldMk cId="845765927" sldId="259"/>
        </pc:sldMkLst>
        <pc:spChg chg="mod">
          <ac:chgData name="Erika Mancha" userId="4cae64b0-0cd3-4403-9cbb-90236d499d55" providerId="ADAL" clId="{BCA8EA40-E683-4E66-86B7-8601F422E61F}" dt="2025-10-31T21:14:17.441" v="249" actId="207"/>
          <ac:spMkLst>
            <pc:docMk/>
            <pc:sldMk cId="845765927" sldId="259"/>
            <ac:spMk id="2" creationId="{5E724172-1AD8-84D1-A4EF-95D814D4163F}"/>
          </ac:spMkLst>
        </pc:spChg>
      </pc:sldChg>
      <pc:sldChg chg="modSp mod">
        <pc:chgData name="Erika Mancha" userId="4cae64b0-0cd3-4403-9cbb-90236d499d55" providerId="ADAL" clId="{BCA8EA40-E683-4E66-86B7-8601F422E61F}" dt="2025-10-31T21:21:26.693" v="402" actId="20577"/>
        <pc:sldMkLst>
          <pc:docMk/>
          <pc:sldMk cId="813564216" sldId="263"/>
        </pc:sldMkLst>
        <pc:spChg chg="mod">
          <ac:chgData name="Erika Mancha" userId="4cae64b0-0cd3-4403-9cbb-90236d499d55" providerId="ADAL" clId="{BCA8EA40-E683-4E66-86B7-8601F422E61F}" dt="2025-10-31T21:21:26.693" v="402" actId="20577"/>
          <ac:spMkLst>
            <pc:docMk/>
            <pc:sldMk cId="813564216" sldId="263"/>
            <ac:spMk id="3" creationId="{16E3FF43-5A3A-903D-5539-F9909365F132}"/>
          </ac:spMkLst>
        </pc:spChg>
      </pc:sldChg>
      <pc:sldChg chg="modSp mod">
        <pc:chgData name="Erika Mancha" userId="4cae64b0-0cd3-4403-9cbb-90236d499d55" providerId="ADAL" clId="{BCA8EA40-E683-4E66-86B7-8601F422E61F}" dt="2025-10-31T21:25:08.970" v="422" actId="255"/>
        <pc:sldMkLst>
          <pc:docMk/>
          <pc:sldMk cId="1674007338" sldId="264"/>
        </pc:sldMkLst>
        <pc:spChg chg="mod">
          <ac:chgData name="Erika Mancha" userId="4cae64b0-0cd3-4403-9cbb-90236d499d55" providerId="ADAL" clId="{BCA8EA40-E683-4E66-86B7-8601F422E61F}" dt="2025-10-31T21:25:08.970" v="422" actId="255"/>
          <ac:spMkLst>
            <pc:docMk/>
            <pc:sldMk cId="1674007338" sldId="264"/>
            <ac:spMk id="2" creationId="{6F807C75-89DD-3511-2C27-77C0FD839DEC}"/>
          </ac:spMkLst>
        </pc:spChg>
        <pc:graphicFrameChg chg="mod">
          <ac:chgData name="Erika Mancha" userId="4cae64b0-0cd3-4403-9cbb-90236d499d55" providerId="ADAL" clId="{BCA8EA40-E683-4E66-86B7-8601F422E61F}" dt="2025-10-31T21:14:44.800" v="253" actId="255"/>
          <ac:graphicFrameMkLst>
            <pc:docMk/>
            <pc:sldMk cId="1674007338" sldId="264"/>
            <ac:graphicFrameMk id="5" creationId="{1E076E65-EC36-A95A-7D18-987E6DAAA685}"/>
          </ac:graphicFrameMkLst>
        </pc:graphicFrameChg>
      </pc:sldChg>
      <pc:sldChg chg="modSp mod">
        <pc:chgData name="Erika Mancha" userId="4cae64b0-0cd3-4403-9cbb-90236d499d55" providerId="ADAL" clId="{BCA8EA40-E683-4E66-86B7-8601F422E61F}" dt="2025-10-31T21:26:08.421" v="425" actId="400"/>
        <pc:sldMkLst>
          <pc:docMk/>
          <pc:sldMk cId="3444007311" sldId="265"/>
        </pc:sldMkLst>
        <pc:spChg chg="mod">
          <ac:chgData name="Erika Mancha" userId="4cae64b0-0cd3-4403-9cbb-90236d499d55" providerId="ADAL" clId="{BCA8EA40-E683-4E66-86B7-8601F422E61F}" dt="2025-10-31T21:22:40.049" v="406" actId="207"/>
          <ac:spMkLst>
            <pc:docMk/>
            <pc:sldMk cId="3444007311" sldId="265"/>
            <ac:spMk id="2" creationId="{721C7F88-73BE-5D2A-189C-B05B3C7E8080}"/>
          </ac:spMkLst>
        </pc:spChg>
        <pc:spChg chg="mod">
          <ac:chgData name="Erika Mancha" userId="4cae64b0-0cd3-4403-9cbb-90236d499d55" providerId="ADAL" clId="{BCA8EA40-E683-4E66-86B7-8601F422E61F}" dt="2025-10-31T21:26:08.421" v="425" actId="400"/>
          <ac:spMkLst>
            <pc:docMk/>
            <pc:sldMk cId="3444007311" sldId="265"/>
            <ac:spMk id="3" creationId="{61138920-B30C-C6AC-3CA9-49AF6844D6A0}"/>
          </ac:spMkLst>
        </pc:spChg>
      </pc:sldChg>
      <pc:sldChg chg="modSp mod">
        <pc:chgData name="Erika Mancha" userId="4cae64b0-0cd3-4403-9cbb-90236d499d55" providerId="ADAL" clId="{BCA8EA40-E683-4E66-86B7-8601F422E61F}" dt="2025-10-31T21:23:22.325" v="414" actId="14100"/>
        <pc:sldMkLst>
          <pc:docMk/>
          <pc:sldMk cId="3046842308" sldId="267"/>
        </pc:sldMkLst>
        <pc:spChg chg="mod">
          <ac:chgData name="Erika Mancha" userId="4cae64b0-0cd3-4403-9cbb-90236d499d55" providerId="ADAL" clId="{BCA8EA40-E683-4E66-86B7-8601F422E61F}" dt="2025-10-31T21:23:15.559" v="412" actId="14100"/>
          <ac:spMkLst>
            <pc:docMk/>
            <pc:sldMk cId="3046842308" sldId="267"/>
            <ac:spMk id="2" creationId="{3E3CF64A-CA96-59B5-38F1-365E424263D3}"/>
          </ac:spMkLst>
        </pc:spChg>
        <pc:spChg chg="mod">
          <ac:chgData name="Erika Mancha" userId="4cae64b0-0cd3-4403-9cbb-90236d499d55" providerId="ADAL" clId="{BCA8EA40-E683-4E66-86B7-8601F422E61F}" dt="2025-10-31T21:23:22.325" v="414" actId="14100"/>
          <ac:spMkLst>
            <pc:docMk/>
            <pc:sldMk cId="3046842308" sldId="267"/>
            <ac:spMk id="3" creationId="{D19DF958-8D86-AA91-FB38-0BCC2D1ABED0}"/>
          </ac:spMkLst>
        </pc:spChg>
      </pc:sldChg>
      <pc:sldChg chg="modSp mod">
        <pc:chgData name="Erika Mancha" userId="4cae64b0-0cd3-4403-9cbb-90236d499d55" providerId="ADAL" clId="{BCA8EA40-E683-4E66-86B7-8601F422E61F}" dt="2025-10-31T21:21:08.989" v="398" actId="1076"/>
        <pc:sldMkLst>
          <pc:docMk/>
          <pc:sldMk cId="1967594587" sldId="269"/>
        </pc:sldMkLst>
        <pc:spChg chg="mod">
          <ac:chgData name="Erika Mancha" userId="4cae64b0-0cd3-4403-9cbb-90236d499d55" providerId="ADAL" clId="{BCA8EA40-E683-4E66-86B7-8601F422E61F}" dt="2025-10-31T21:21:08.989" v="398" actId="1076"/>
          <ac:spMkLst>
            <pc:docMk/>
            <pc:sldMk cId="1967594587" sldId="269"/>
            <ac:spMk id="7" creationId="{F3EDDE7B-03FA-92BC-90B3-EB0028D4C998}"/>
          </ac:spMkLst>
        </pc:spChg>
        <pc:picChg chg="mod">
          <ac:chgData name="Erika Mancha" userId="4cae64b0-0cd3-4403-9cbb-90236d499d55" providerId="ADAL" clId="{BCA8EA40-E683-4E66-86B7-8601F422E61F}" dt="2025-10-31T21:21:03.290" v="397" actId="1036"/>
          <ac:picMkLst>
            <pc:docMk/>
            <pc:sldMk cId="1967594587" sldId="269"/>
            <ac:picMk id="5" creationId="{C7B595A1-04C5-034D-F521-50353826F766}"/>
          </ac:picMkLst>
        </pc:picChg>
      </pc:sldChg>
      <pc:sldChg chg="modSp mod modCm">
        <pc:chgData name="Erika Mancha" userId="4cae64b0-0cd3-4403-9cbb-90236d499d55" providerId="ADAL" clId="{BCA8EA40-E683-4E66-86B7-8601F422E61F}" dt="2025-10-31T21:28:12.424" v="440" actId="403"/>
        <pc:sldMkLst>
          <pc:docMk/>
          <pc:sldMk cId="2950110759" sldId="270"/>
        </pc:sldMkLst>
        <pc:spChg chg="mod">
          <ac:chgData name="Erika Mancha" userId="4cae64b0-0cd3-4403-9cbb-90236d499d55" providerId="ADAL" clId="{BCA8EA40-E683-4E66-86B7-8601F422E61F}" dt="2025-10-31T21:28:12.424" v="440" actId="403"/>
          <ac:spMkLst>
            <pc:docMk/>
            <pc:sldMk cId="2950110759" sldId="270"/>
            <ac:spMk id="3" creationId="{E8C9FEA3-61CD-60DB-72F8-7BE729021A04}"/>
          </ac:spMkLst>
        </pc:spChg>
        <pc:extLst>
          <p:ext xmlns:p="http://schemas.openxmlformats.org/presentationml/2006/main" uri="{D6D511B9-2390-475A-947B-AFAB55BFBCF1}">
            <pc226:cmChg xmlns:pc226="http://schemas.microsoft.com/office/powerpoint/2022/06/main/command" chg="mod">
              <pc226:chgData name="Erika Mancha" userId="4cae64b0-0cd3-4403-9cbb-90236d499d55" providerId="ADAL" clId="{BCA8EA40-E683-4E66-86B7-8601F422E61F}" dt="2025-10-31T21:11:36.997" v="232" actId="313"/>
              <pc2:cmMkLst xmlns:pc2="http://schemas.microsoft.com/office/powerpoint/2019/9/main/command">
                <pc:docMk/>
                <pc:sldMk cId="2950110759" sldId="270"/>
                <pc2:cmMk id="{9F21A0BD-BECA-4F6B-961F-24DF15B4CACD}"/>
              </pc2:cmMkLst>
            </pc226:cmChg>
          </p:ext>
        </pc:extLst>
      </pc:sldChg>
      <pc:sldChg chg="modSp mod">
        <pc:chgData name="Erika Mancha" userId="4cae64b0-0cd3-4403-9cbb-90236d499d55" providerId="ADAL" clId="{BCA8EA40-E683-4E66-86B7-8601F422E61F}" dt="2025-10-31T21:27:37.329" v="435" actId="20577"/>
        <pc:sldMkLst>
          <pc:docMk/>
          <pc:sldMk cId="952201919" sldId="271"/>
        </pc:sldMkLst>
        <pc:spChg chg="mod">
          <ac:chgData name="Erika Mancha" userId="4cae64b0-0cd3-4403-9cbb-90236d499d55" providerId="ADAL" clId="{BCA8EA40-E683-4E66-86B7-8601F422E61F}" dt="2025-10-31T21:27:37.329" v="435" actId="20577"/>
          <ac:spMkLst>
            <pc:docMk/>
            <pc:sldMk cId="952201919" sldId="271"/>
            <ac:spMk id="5" creationId="{23413B9E-1FE4-0D03-354D-88516F3F6585}"/>
          </ac:spMkLst>
        </pc:spChg>
      </pc:sldChg>
      <pc:sldChg chg="modSp mod">
        <pc:chgData name="Erika Mancha" userId="4cae64b0-0cd3-4403-9cbb-90236d499d55" providerId="ADAL" clId="{BCA8EA40-E683-4E66-86B7-8601F422E61F}" dt="2025-10-31T21:24:24.846" v="416" actId="255"/>
        <pc:sldMkLst>
          <pc:docMk/>
          <pc:sldMk cId="1897238201" sldId="274"/>
        </pc:sldMkLst>
        <pc:spChg chg="mod">
          <ac:chgData name="Erika Mancha" userId="4cae64b0-0cd3-4403-9cbb-90236d499d55" providerId="ADAL" clId="{BCA8EA40-E683-4E66-86B7-8601F422E61F}" dt="2025-10-31T21:24:24.846" v="416" actId="255"/>
          <ac:spMkLst>
            <pc:docMk/>
            <pc:sldMk cId="1897238201" sldId="274"/>
            <ac:spMk id="2" creationId="{BA34D9FD-8ECB-F889-681A-B1C24BA38854}"/>
          </ac:spMkLst>
        </pc:spChg>
        <pc:spChg chg="mod">
          <ac:chgData name="Erika Mancha" userId="4cae64b0-0cd3-4403-9cbb-90236d499d55" providerId="ADAL" clId="{BCA8EA40-E683-4E66-86B7-8601F422E61F}" dt="2025-10-31T21:20:35.826" v="376" actId="207"/>
          <ac:spMkLst>
            <pc:docMk/>
            <pc:sldMk cId="1897238201" sldId="274"/>
            <ac:spMk id="3" creationId="{3CA9CC05-E46C-9FCD-D9BF-4DAA2AAF584B}"/>
          </ac:spMkLst>
        </pc:spChg>
      </pc:sldChg>
      <pc:sldChg chg="modSp mod">
        <pc:chgData name="Erika Mancha" userId="4cae64b0-0cd3-4403-9cbb-90236d499d55" providerId="ADAL" clId="{BCA8EA40-E683-4E66-86B7-8601F422E61F}" dt="2025-10-31T21:27:46.069" v="436" actId="403"/>
        <pc:sldMkLst>
          <pc:docMk/>
          <pc:sldMk cId="1964569130" sldId="275"/>
        </pc:sldMkLst>
        <pc:spChg chg="mod">
          <ac:chgData name="Erika Mancha" userId="4cae64b0-0cd3-4403-9cbb-90236d499d55" providerId="ADAL" clId="{BCA8EA40-E683-4E66-86B7-8601F422E61F}" dt="2025-10-31T21:27:46.069" v="436" actId="403"/>
          <ac:spMkLst>
            <pc:docMk/>
            <pc:sldMk cId="1964569130" sldId="275"/>
            <ac:spMk id="10" creationId="{D5C55F25-6705-224E-CD54-3912CE21DF71}"/>
          </ac:spMkLst>
        </pc:spChg>
      </pc:sldChg>
      <pc:sldChg chg="modSp mod">
        <pc:chgData name="Erika Mancha" userId="4cae64b0-0cd3-4403-9cbb-90236d499d55" providerId="ADAL" clId="{BCA8EA40-E683-4E66-86B7-8601F422E61F}" dt="2025-10-31T21:28:03.919" v="439" actId="1076"/>
        <pc:sldMkLst>
          <pc:docMk/>
          <pc:sldMk cId="3732020325" sldId="277"/>
        </pc:sldMkLst>
        <pc:spChg chg="mod">
          <ac:chgData name="Erika Mancha" userId="4cae64b0-0cd3-4403-9cbb-90236d499d55" providerId="ADAL" clId="{BCA8EA40-E683-4E66-86B7-8601F422E61F}" dt="2025-10-31T21:11:13.037" v="217" actId="20577"/>
          <ac:spMkLst>
            <pc:docMk/>
            <pc:sldMk cId="3732020325" sldId="277"/>
            <ac:spMk id="2" creationId="{49084ABB-792C-903D-C013-731801C16BFD}"/>
          </ac:spMkLst>
        </pc:spChg>
        <pc:spChg chg="mod">
          <ac:chgData name="Erika Mancha" userId="4cae64b0-0cd3-4403-9cbb-90236d499d55" providerId="ADAL" clId="{BCA8EA40-E683-4E66-86B7-8601F422E61F}" dt="2025-10-31T21:28:03.919" v="439" actId="1076"/>
          <ac:spMkLst>
            <pc:docMk/>
            <pc:sldMk cId="3732020325" sldId="277"/>
            <ac:spMk id="3" creationId="{7D1800ED-FF32-5B07-9194-02A4A3CC5350}"/>
          </ac:spMkLst>
        </pc:spChg>
      </pc:sldChg>
      <pc:sldChg chg="modSp mod">
        <pc:chgData name="Erika Mancha" userId="4cae64b0-0cd3-4403-9cbb-90236d499d55" providerId="ADAL" clId="{BCA8EA40-E683-4E66-86B7-8601F422E61F}" dt="2025-10-31T21:05:28.666" v="204" actId="255"/>
        <pc:sldMkLst>
          <pc:docMk/>
          <pc:sldMk cId="3593637585" sldId="279"/>
        </pc:sldMkLst>
        <pc:spChg chg="mod">
          <ac:chgData name="Erika Mancha" userId="4cae64b0-0cd3-4403-9cbb-90236d499d55" providerId="ADAL" clId="{BCA8EA40-E683-4E66-86B7-8601F422E61F}" dt="2025-10-31T21:04:23.834" v="181" actId="20577"/>
          <ac:spMkLst>
            <pc:docMk/>
            <pc:sldMk cId="3593637585" sldId="279"/>
            <ac:spMk id="2" creationId="{6ADD0BE0-8D44-1847-1054-8D34607DFB4D}"/>
          </ac:spMkLst>
        </pc:spChg>
        <pc:graphicFrameChg chg="mod">
          <ac:chgData name="Erika Mancha" userId="4cae64b0-0cd3-4403-9cbb-90236d499d55" providerId="ADAL" clId="{BCA8EA40-E683-4E66-86B7-8601F422E61F}" dt="2025-10-31T21:05:23.283" v="203" actId="255"/>
          <ac:graphicFrameMkLst>
            <pc:docMk/>
            <pc:sldMk cId="3593637585" sldId="279"/>
            <ac:graphicFrameMk id="4" creationId="{62863750-AE0A-E8E5-9941-D834F0F5E74F}"/>
          </ac:graphicFrameMkLst>
        </pc:graphicFrameChg>
        <pc:graphicFrameChg chg="mod">
          <ac:chgData name="Erika Mancha" userId="4cae64b0-0cd3-4403-9cbb-90236d499d55" providerId="ADAL" clId="{BCA8EA40-E683-4E66-86B7-8601F422E61F}" dt="2025-10-31T21:05:28.666" v="204" actId="255"/>
          <ac:graphicFrameMkLst>
            <pc:docMk/>
            <pc:sldMk cId="3593637585" sldId="279"/>
            <ac:graphicFrameMk id="5" creationId="{E733FA66-C66D-DDB3-EABB-F8F47899546B}"/>
          </ac:graphicFrameMkLst>
        </pc:graphicFrameChg>
      </pc:sldChg>
      <pc:sldChg chg="delSp modSp mod">
        <pc:chgData name="Erika Mancha" userId="4cae64b0-0cd3-4403-9cbb-90236d499d55" providerId="ADAL" clId="{BCA8EA40-E683-4E66-86B7-8601F422E61F}" dt="2025-10-31T21:02:46.187" v="174" actId="14100"/>
        <pc:sldMkLst>
          <pc:docMk/>
          <pc:sldMk cId="622957759" sldId="280"/>
        </pc:sldMkLst>
        <pc:spChg chg="mod">
          <ac:chgData name="Erika Mancha" userId="4cae64b0-0cd3-4403-9cbb-90236d499d55" providerId="ADAL" clId="{BCA8EA40-E683-4E66-86B7-8601F422E61F}" dt="2025-10-31T21:02:08.141" v="163" actId="20577"/>
          <ac:spMkLst>
            <pc:docMk/>
            <pc:sldMk cId="622957759" sldId="280"/>
            <ac:spMk id="2" creationId="{866D44BE-1F45-4D5C-5344-6D72C5CA7C53}"/>
          </ac:spMkLst>
        </pc:spChg>
        <pc:graphicFrameChg chg="mod">
          <ac:chgData name="Erika Mancha" userId="4cae64b0-0cd3-4403-9cbb-90236d499d55" providerId="ADAL" clId="{BCA8EA40-E683-4E66-86B7-8601F422E61F}" dt="2025-10-31T21:02:46.187" v="174" actId="14100"/>
          <ac:graphicFrameMkLst>
            <pc:docMk/>
            <pc:sldMk cId="622957759" sldId="280"/>
            <ac:graphicFrameMk id="6" creationId="{F7759C98-2E1B-5201-E5A3-181111B51C1F}"/>
          </ac:graphicFrameMkLst>
        </pc:graphicFrameChg>
      </pc:sldChg>
      <pc:sldChg chg="modSp new mod">
        <pc:chgData name="Erika Mancha" userId="4cae64b0-0cd3-4403-9cbb-90236d499d55" providerId="ADAL" clId="{BCA8EA40-E683-4E66-86B7-8601F422E61F}" dt="2025-10-31T21:38:50.271" v="562" actId="255"/>
        <pc:sldMkLst>
          <pc:docMk/>
          <pc:sldMk cId="2299549216" sldId="281"/>
        </pc:sldMkLst>
        <pc:spChg chg="mod">
          <ac:chgData name="Erika Mancha" userId="4cae64b0-0cd3-4403-9cbb-90236d499d55" providerId="ADAL" clId="{BCA8EA40-E683-4E66-86B7-8601F422E61F}" dt="2025-10-31T21:32:46.654" v="475" actId="20577"/>
          <ac:spMkLst>
            <pc:docMk/>
            <pc:sldMk cId="2299549216" sldId="281"/>
            <ac:spMk id="2" creationId="{EC9B6C72-D6BF-0679-B41A-95453206DD89}"/>
          </ac:spMkLst>
        </pc:spChg>
        <pc:spChg chg="mod">
          <ac:chgData name="Erika Mancha" userId="4cae64b0-0cd3-4403-9cbb-90236d499d55" providerId="ADAL" clId="{BCA8EA40-E683-4E66-86B7-8601F422E61F}" dt="2025-10-31T21:38:50.271" v="562" actId="255"/>
          <ac:spMkLst>
            <pc:docMk/>
            <pc:sldMk cId="2299549216" sldId="281"/>
            <ac:spMk id="3" creationId="{C7C0BEEF-C7B8-1BB9-B64F-CE9735666B14}"/>
          </ac:spMkLst>
        </pc:spChg>
      </pc:sldChg>
    </pc:docChg>
  </pc:docChgLst>
  <pc:docChgLst>
    <pc:chgData name="Emily Fort" userId="S::emily.fort@twdb.texas.gov::c14874d4-ef5f-4b2b-8ba7-958b2c63ca20" providerId="AD" clId="Web-{5553D17E-61FD-2B91-D372-DA9BCE54ABE2}"/>
    <pc:docChg chg="addSld delSld modSld sldOrd">
      <pc:chgData name="Emily Fort" userId="S::emily.fort@twdb.texas.gov::c14874d4-ef5f-4b2b-8ba7-958b2c63ca20" providerId="AD" clId="Web-{5553D17E-61FD-2B91-D372-DA9BCE54ABE2}" dt="2025-11-04T20:57:29.941" v="139"/>
      <pc:docMkLst>
        <pc:docMk/>
      </pc:docMkLst>
      <pc:sldChg chg="modSp">
        <pc:chgData name="Emily Fort" userId="S::emily.fort@twdb.texas.gov::c14874d4-ef5f-4b2b-8ba7-958b2c63ca20" providerId="AD" clId="Web-{5553D17E-61FD-2B91-D372-DA9BCE54ABE2}" dt="2025-11-04T19:47:38.525" v="0" actId="20577"/>
        <pc:sldMkLst>
          <pc:docMk/>
          <pc:sldMk cId="845765927" sldId="259"/>
        </pc:sldMkLst>
        <pc:spChg chg="mod">
          <ac:chgData name="Emily Fort" userId="S::emily.fort@twdb.texas.gov::c14874d4-ef5f-4b2b-8ba7-958b2c63ca20" providerId="AD" clId="Web-{5553D17E-61FD-2B91-D372-DA9BCE54ABE2}" dt="2025-11-04T19:47:38.525" v="0" actId="20577"/>
          <ac:spMkLst>
            <pc:docMk/>
            <pc:sldMk cId="845765927" sldId="259"/>
            <ac:spMk id="2" creationId="{5E724172-1AD8-84D1-A4EF-95D814D4163F}"/>
          </ac:spMkLst>
        </pc:spChg>
      </pc:sldChg>
      <pc:sldChg chg="modSp">
        <pc:chgData name="Emily Fort" userId="S::emily.fort@twdb.texas.gov::c14874d4-ef5f-4b2b-8ba7-958b2c63ca20" providerId="AD" clId="Web-{5553D17E-61FD-2B91-D372-DA9BCE54ABE2}" dt="2025-11-04T20:07:29.369" v="3" actId="20577"/>
        <pc:sldMkLst>
          <pc:docMk/>
          <pc:sldMk cId="3444007311" sldId="265"/>
        </pc:sldMkLst>
        <pc:spChg chg="mod">
          <ac:chgData name="Emily Fort" userId="S::emily.fort@twdb.texas.gov::c14874d4-ef5f-4b2b-8ba7-958b2c63ca20" providerId="AD" clId="Web-{5553D17E-61FD-2B91-D372-DA9BCE54ABE2}" dt="2025-11-04T20:07:29.369" v="3" actId="20577"/>
          <ac:spMkLst>
            <pc:docMk/>
            <pc:sldMk cId="3444007311" sldId="265"/>
            <ac:spMk id="3" creationId="{61138920-B30C-C6AC-3CA9-49AF6844D6A0}"/>
          </ac:spMkLst>
        </pc:spChg>
      </pc:sldChg>
      <pc:sldChg chg="modSp">
        <pc:chgData name="Emily Fort" userId="S::emily.fort@twdb.texas.gov::c14874d4-ef5f-4b2b-8ba7-958b2c63ca20" providerId="AD" clId="Web-{5553D17E-61FD-2B91-D372-DA9BCE54ABE2}" dt="2025-11-04T20:45:37.843" v="89" actId="20577"/>
        <pc:sldMkLst>
          <pc:docMk/>
          <pc:sldMk cId="1967594587" sldId="269"/>
        </pc:sldMkLst>
        <pc:spChg chg="mod">
          <ac:chgData name="Emily Fort" userId="S::emily.fort@twdb.texas.gov::c14874d4-ef5f-4b2b-8ba7-958b2c63ca20" providerId="AD" clId="Web-{5553D17E-61FD-2B91-D372-DA9BCE54ABE2}" dt="2025-11-04T20:45:37.843" v="89" actId="20577"/>
          <ac:spMkLst>
            <pc:docMk/>
            <pc:sldMk cId="1967594587" sldId="269"/>
            <ac:spMk id="7" creationId="{F3EDDE7B-03FA-92BC-90B3-EB0028D4C998}"/>
          </ac:spMkLst>
        </pc:spChg>
      </pc:sldChg>
      <pc:sldChg chg="modSp">
        <pc:chgData name="Emily Fort" userId="S::emily.fort@twdb.texas.gov::c14874d4-ef5f-4b2b-8ba7-958b2c63ca20" providerId="AD" clId="Web-{5553D17E-61FD-2B91-D372-DA9BCE54ABE2}" dt="2025-11-04T20:49:03.909" v="91" actId="20577"/>
        <pc:sldMkLst>
          <pc:docMk/>
          <pc:sldMk cId="1232989170" sldId="273"/>
        </pc:sldMkLst>
        <pc:spChg chg="mod">
          <ac:chgData name="Emily Fort" userId="S::emily.fort@twdb.texas.gov::c14874d4-ef5f-4b2b-8ba7-958b2c63ca20" providerId="AD" clId="Web-{5553D17E-61FD-2B91-D372-DA9BCE54ABE2}" dt="2025-11-04T20:49:03.909" v="91" actId="20577"/>
          <ac:spMkLst>
            <pc:docMk/>
            <pc:sldMk cId="1232989170" sldId="273"/>
            <ac:spMk id="3" creationId="{854F46B7-6392-461F-730D-2248A263252B}"/>
          </ac:spMkLst>
        </pc:spChg>
      </pc:sldChg>
      <pc:sldChg chg="modSp">
        <pc:chgData name="Emily Fort" userId="S::emily.fort@twdb.texas.gov::c14874d4-ef5f-4b2b-8ba7-958b2c63ca20" providerId="AD" clId="Web-{5553D17E-61FD-2B91-D372-DA9BCE54ABE2}" dt="2025-11-04T19:48:17.776" v="1" actId="20577"/>
        <pc:sldMkLst>
          <pc:docMk/>
          <pc:sldMk cId="1897238201" sldId="274"/>
        </pc:sldMkLst>
        <pc:spChg chg="mod">
          <ac:chgData name="Emily Fort" userId="S::emily.fort@twdb.texas.gov::c14874d4-ef5f-4b2b-8ba7-958b2c63ca20" providerId="AD" clId="Web-{5553D17E-61FD-2B91-D372-DA9BCE54ABE2}" dt="2025-11-04T19:48:17.776" v="1" actId="20577"/>
          <ac:spMkLst>
            <pc:docMk/>
            <pc:sldMk cId="1897238201" sldId="274"/>
            <ac:spMk id="3" creationId="{3CA9CC05-E46C-9FCD-D9BF-4DAA2AAF584B}"/>
          </ac:spMkLst>
        </pc:spChg>
      </pc:sldChg>
      <pc:sldChg chg="del">
        <pc:chgData name="Emily Fort" userId="S::emily.fort@twdb.texas.gov::c14874d4-ef5f-4b2b-8ba7-958b2c63ca20" providerId="AD" clId="Web-{5553D17E-61FD-2B91-D372-DA9BCE54ABE2}" dt="2025-11-04T20:08:49.114" v="6"/>
        <pc:sldMkLst>
          <pc:docMk/>
          <pc:sldMk cId="341021725" sldId="276"/>
        </pc:sldMkLst>
      </pc:sldChg>
      <pc:sldChg chg="modSp">
        <pc:chgData name="Emily Fort" userId="S::emily.fort@twdb.texas.gov::c14874d4-ef5f-4b2b-8ba7-958b2c63ca20" providerId="AD" clId="Web-{5553D17E-61FD-2B91-D372-DA9BCE54ABE2}" dt="2025-11-04T20:13:48.132" v="85" actId="20577"/>
        <pc:sldMkLst>
          <pc:docMk/>
          <pc:sldMk cId="3732020325" sldId="277"/>
        </pc:sldMkLst>
        <pc:spChg chg="mod">
          <ac:chgData name="Emily Fort" userId="S::emily.fort@twdb.texas.gov::c14874d4-ef5f-4b2b-8ba7-958b2c63ca20" providerId="AD" clId="Web-{5553D17E-61FD-2B91-D372-DA9BCE54ABE2}" dt="2025-11-04T20:13:48.132" v="85" actId="20577"/>
          <ac:spMkLst>
            <pc:docMk/>
            <pc:sldMk cId="3732020325" sldId="277"/>
            <ac:spMk id="3" creationId="{7D1800ED-FF32-5B07-9194-02A4A3CC5350}"/>
          </ac:spMkLst>
        </pc:spChg>
      </pc:sldChg>
      <pc:sldChg chg="addSp delSp modSp del">
        <pc:chgData name="Emily Fort" userId="S::emily.fort@twdb.texas.gov::c14874d4-ef5f-4b2b-8ba7-958b2c63ca20" providerId="AD" clId="Web-{5553D17E-61FD-2B91-D372-DA9BCE54ABE2}" dt="2025-11-04T20:57:29.941" v="139"/>
        <pc:sldMkLst>
          <pc:docMk/>
          <pc:sldMk cId="1756070679" sldId="278"/>
        </pc:sldMkLst>
        <pc:spChg chg="mod">
          <ac:chgData name="Emily Fort" userId="S::emily.fort@twdb.texas.gov::c14874d4-ef5f-4b2b-8ba7-958b2c63ca20" providerId="AD" clId="Web-{5553D17E-61FD-2B91-D372-DA9BCE54ABE2}" dt="2025-11-04T20:51:27.260" v="92"/>
          <ac:spMkLst>
            <pc:docMk/>
            <pc:sldMk cId="1756070679" sldId="278"/>
            <ac:spMk id="3" creationId="{E50F392A-D75C-EFA5-9941-6C9FABCA71DF}"/>
          </ac:spMkLst>
        </pc:spChg>
        <pc:spChg chg="add del">
          <ac:chgData name="Emily Fort" userId="S::emily.fort@twdb.texas.gov::c14874d4-ef5f-4b2b-8ba7-958b2c63ca20" providerId="AD" clId="Web-{5553D17E-61FD-2B91-D372-DA9BCE54ABE2}" dt="2025-11-04T20:42:57.544" v="88"/>
          <ac:spMkLst>
            <pc:docMk/>
            <pc:sldMk cId="1756070679" sldId="278"/>
            <ac:spMk id="4" creationId="{831B9212-4326-9F34-23F0-59D0D42BE147}"/>
          </ac:spMkLst>
        </pc:spChg>
      </pc:sldChg>
      <pc:sldChg chg="ord">
        <pc:chgData name="Emily Fort" userId="S::emily.fort@twdb.texas.gov::c14874d4-ef5f-4b2b-8ba7-958b2c63ca20" providerId="AD" clId="Web-{5553D17E-61FD-2B91-D372-DA9BCE54ABE2}" dt="2025-11-04T20:08:32.172" v="5"/>
        <pc:sldMkLst>
          <pc:docMk/>
          <pc:sldMk cId="2299549216" sldId="281"/>
        </pc:sldMkLst>
      </pc:sldChg>
      <pc:sldChg chg="modSp new">
        <pc:chgData name="Emily Fort" userId="S::emily.fort@twdb.texas.gov::c14874d4-ef5f-4b2b-8ba7-958b2c63ca20" providerId="AD" clId="Web-{5553D17E-61FD-2B91-D372-DA9BCE54ABE2}" dt="2025-11-04T20:57:14.316" v="138" actId="20577"/>
        <pc:sldMkLst>
          <pc:docMk/>
          <pc:sldMk cId="3056921373" sldId="282"/>
        </pc:sldMkLst>
        <pc:spChg chg="mod">
          <ac:chgData name="Emily Fort" userId="S::emily.fort@twdb.texas.gov::c14874d4-ef5f-4b2b-8ba7-958b2c63ca20" providerId="AD" clId="Web-{5553D17E-61FD-2B91-D372-DA9BCE54ABE2}" dt="2025-11-04T20:52:55.419" v="109" actId="20577"/>
          <ac:spMkLst>
            <pc:docMk/>
            <pc:sldMk cId="3056921373" sldId="282"/>
            <ac:spMk id="2" creationId="{177A3CD4-D2D8-87CE-BD88-D502DDE8E8FA}"/>
          </ac:spMkLst>
        </pc:spChg>
        <pc:spChg chg="mod">
          <ac:chgData name="Emily Fort" userId="S::emily.fort@twdb.texas.gov::c14874d4-ef5f-4b2b-8ba7-958b2c63ca20" providerId="AD" clId="Web-{5553D17E-61FD-2B91-D372-DA9BCE54ABE2}" dt="2025-11-04T20:57:14.316" v="138" actId="20577"/>
          <ac:spMkLst>
            <pc:docMk/>
            <pc:sldMk cId="3056921373" sldId="282"/>
            <ac:spMk id="3" creationId="{E1060808-BCC5-7EB2-6D39-A1B8853A7257}"/>
          </ac:spMkLst>
        </pc:spChg>
      </pc:sldChg>
    </pc:docChg>
  </pc:docChgLst>
  <pc:docChgLst>
    <pc:chgData name="Emily Fort" userId="S::emily.fort@twdb.texas.gov::c14874d4-ef5f-4b2b-8ba7-958b2c63ca20" providerId="AD" clId="Web-{8917466F-40FD-D643-1E91-4BC2B7FFBA6D}"/>
    <pc:docChg chg="modSld">
      <pc:chgData name="Emily Fort" userId="S::emily.fort@twdb.texas.gov::c14874d4-ef5f-4b2b-8ba7-958b2c63ca20" providerId="AD" clId="Web-{8917466F-40FD-D643-1E91-4BC2B7FFBA6D}" dt="2025-11-04T21:12:04.096" v="0" actId="1076"/>
      <pc:docMkLst>
        <pc:docMk/>
      </pc:docMkLst>
      <pc:sldChg chg="modSp">
        <pc:chgData name="Emily Fort" userId="S::emily.fort@twdb.texas.gov::c14874d4-ef5f-4b2b-8ba7-958b2c63ca20" providerId="AD" clId="Web-{8917466F-40FD-D643-1E91-4BC2B7FFBA6D}" dt="2025-11-04T21:12:04.096" v="0" actId="1076"/>
        <pc:sldMkLst>
          <pc:docMk/>
          <pc:sldMk cId="952201919" sldId="271"/>
        </pc:sldMkLst>
        <pc:picChg chg="mod">
          <ac:chgData name="Emily Fort" userId="S::emily.fort@twdb.texas.gov::c14874d4-ef5f-4b2b-8ba7-958b2c63ca20" providerId="AD" clId="Web-{8917466F-40FD-D643-1E91-4BC2B7FFBA6D}" dt="2025-11-04T21:12:04.096" v="0" actId="1076"/>
          <ac:picMkLst>
            <pc:docMk/>
            <pc:sldMk cId="952201919" sldId="271"/>
            <ac:picMk id="6" creationId="{A22E7EA8-4192-FB82-A6BB-6B2FD05EE635}"/>
          </ac:picMkLst>
        </pc:picChg>
      </pc:sldChg>
    </pc:docChg>
  </pc:docChgLst>
  <pc:docChgLst>
    <pc:chgData name="Erika Mancha" userId="S::erika.mancha@twdb.texas.gov::4cae64b0-0cd3-4403-9cbb-90236d499d55" providerId="AD" clId="Web-{4D0A0261-9309-FEC1-3E11-34A8EFD9D364}"/>
    <pc:docChg chg="mod addSld modSld">
      <pc:chgData name="Erika Mancha" userId="S::erika.mancha@twdb.texas.gov::4cae64b0-0cd3-4403-9cbb-90236d499d55" providerId="AD" clId="Web-{4D0A0261-9309-FEC1-3E11-34A8EFD9D364}" dt="2025-10-31T20:58:46.800" v="110" actId="14100"/>
      <pc:docMkLst>
        <pc:docMk/>
      </pc:docMkLst>
      <pc:sldChg chg="modSp">
        <pc:chgData name="Erika Mancha" userId="S::erika.mancha@twdb.texas.gov::4cae64b0-0cd3-4403-9cbb-90236d499d55" providerId="AD" clId="Web-{4D0A0261-9309-FEC1-3E11-34A8EFD9D364}" dt="2025-10-31T20:53:58.152" v="20" actId="20577"/>
        <pc:sldMkLst>
          <pc:docMk/>
          <pc:sldMk cId="2950110759" sldId="270"/>
        </pc:sldMkLst>
        <pc:spChg chg="mod">
          <ac:chgData name="Erika Mancha" userId="S::erika.mancha@twdb.texas.gov::4cae64b0-0cd3-4403-9cbb-90236d499d55" providerId="AD" clId="Web-{4D0A0261-9309-FEC1-3E11-34A8EFD9D364}" dt="2025-10-31T20:53:58.152" v="20" actId="20577"/>
          <ac:spMkLst>
            <pc:docMk/>
            <pc:sldMk cId="2950110759" sldId="270"/>
            <ac:spMk id="3" creationId="{E8C9FEA3-61CD-60DB-72F8-7BE729021A04}"/>
          </ac:spMkLst>
        </pc:spChg>
      </pc:sldChg>
      <pc:sldChg chg="modSp">
        <pc:chgData name="Erika Mancha" userId="S::erika.mancha@twdb.texas.gov::4cae64b0-0cd3-4403-9cbb-90236d499d55" providerId="AD" clId="Web-{4D0A0261-9309-FEC1-3E11-34A8EFD9D364}" dt="2025-10-31T20:57:19.409" v="100"/>
        <pc:sldMkLst>
          <pc:docMk/>
          <pc:sldMk cId="1371285783" sldId="272"/>
        </pc:sldMkLst>
        <pc:graphicFrameChg chg="mod modGraphic">
          <ac:chgData name="Erika Mancha" userId="S::erika.mancha@twdb.texas.gov::4cae64b0-0cd3-4403-9cbb-90236d499d55" providerId="AD" clId="Web-{4D0A0261-9309-FEC1-3E11-34A8EFD9D364}" dt="2025-10-31T20:57:19.409" v="100"/>
          <ac:graphicFrameMkLst>
            <pc:docMk/>
            <pc:sldMk cId="1371285783" sldId="272"/>
            <ac:graphicFrameMk id="4" creationId="{2AFEA2CE-F30E-AC84-C790-0BF15B53745D}"/>
          </ac:graphicFrameMkLst>
        </pc:graphicFrameChg>
      </pc:sldChg>
      <pc:sldChg chg="delSp modSp add replId">
        <pc:chgData name="Erika Mancha" userId="S::erika.mancha@twdb.texas.gov::4cae64b0-0cd3-4403-9cbb-90236d499d55" providerId="AD" clId="Web-{4D0A0261-9309-FEC1-3E11-34A8EFD9D364}" dt="2025-10-31T20:58:46.800" v="110" actId="14100"/>
        <pc:sldMkLst>
          <pc:docMk/>
          <pc:sldMk cId="3593637585" sldId="279"/>
        </pc:sldMkLst>
        <pc:graphicFrameChg chg="mod">
          <ac:chgData name="Erika Mancha" userId="S::erika.mancha@twdb.texas.gov::4cae64b0-0cd3-4403-9cbb-90236d499d55" providerId="AD" clId="Web-{4D0A0261-9309-FEC1-3E11-34A8EFD9D364}" dt="2025-10-31T20:58:46.800" v="110" actId="14100"/>
          <ac:graphicFrameMkLst>
            <pc:docMk/>
            <pc:sldMk cId="3593637585" sldId="279"/>
            <ac:graphicFrameMk id="4" creationId="{62863750-AE0A-E8E5-9941-D834F0F5E74F}"/>
          </ac:graphicFrameMkLst>
        </pc:graphicFrameChg>
        <pc:graphicFrameChg chg="mod">
          <ac:chgData name="Erika Mancha" userId="S::erika.mancha@twdb.texas.gov::4cae64b0-0cd3-4403-9cbb-90236d499d55" providerId="AD" clId="Web-{4D0A0261-9309-FEC1-3E11-34A8EFD9D364}" dt="2025-10-31T20:58:35.457" v="107" actId="14100"/>
          <ac:graphicFrameMkLst>
            <pc:docMk/>
            <pc:sldMk cId="3593637585" sldId="279"/>
            <ac:graphicFrameMk id="5" creationId="{E733FA66-C66D-DDB3-EABB-F8F47899546B}"/>
          </ac:graphicFrameMkLst>
        </pc:graphicFrameChg>
      </pc:sldChg>
      <pc:sldChg chg="add replId">
        <pc:chgData name="Erika Mancha" userId="S::erika.mancha@twdb.texas.gov::4cae64b0-0cd3-4403-9cbb-90236d499d55" providerId="AD" clId="Web-{4D0A0261-9309-FEC1-3E11-34A8EFD9D364}" dt="2025-10-31T20:58:19.784" v="102"/>
        <pc:sldMkLst>
          <pc:docMk/>
          <pc:sldMk cId="622957759" sldId="2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twdb4afssvr2\division\WSC\CONS\Ag_PM\Irrigation\Estimates\Final%20Estimates\historic_estimat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fort\Documents\EF_working_docs\estimates_summary_cop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chemeClr val="tx2"/>
                </a:solidFill>
              </a:rPr>
              <a:t>by Region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Sheet3!$G$3</c:f>
              <c:strCache>
                <c:ptCount val="1"/>
                <c:pt idx="0">
                  <c:v>Acre-Feet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280-4DAE-AEB6-97AD4108389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280-4DAE-AEB6-97AD4108389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280-4DAE-AEB6-97AD4108389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280-4DAE-AEB6-97AD4108389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280-4DAE-AEB6-97AD4108389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280-4DAE-AEB6-97AD4108389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280-4DAE-AEB6-97AD4108389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280-4DAE-AEB6-97AD4108389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280-4DAE-AEB6-97AD4108389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280-4DAE-AEB6-97AD4108389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5280-4DAE-AEB6-97AD4108389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5280-4DAE-AEB6-97AD4108389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5280-4DAE-AEB6-97AD4108389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5280-4DAE-AEB6-97AD41083899}"/>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5280-4DAE-AEB6-97AD41083899}"/>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5280-4DAE-AEB6-97AD41083899}"/>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5280-4DAE-AEB6-97AD41083899}"/>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5280-4DAE-AEB6-97AD41083899}"/>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5280-4DAE-AEB6-97AD41083899}"/>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5280-4DAE-AEB6-97AD41083899}"/>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5280-4DAE-AEB6-97AD41083899}"/>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5280-4DAE-AEB6-97AD41083899}"/>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5280-4DAE-AEB6-97AD41083899}"/>
              </c:ext>
            </c:extLst>
          </c:dPt>
          <c:dLbls>
            <c:dLbl>
              <c:idx val="1"/>
              <c:delete val="1"/>
              <c:extLst>
                <c:ext xmlns:c15="http://schemas.microsoft.com/office/drawing/2012/chart" uri="{CE6537A1-D6FC-4f65-9D91-7224C49458BB}"/>
                <c:ext xmlns:c16="http://schemas.microsoft.com/office/drawing/2014/chart" uri="{C3380CC4-5D6E-409C-BE32-E72D297353CC}">
                  <c16:uniqueId val="{00000003-5280-4DAE-AEB6-97AD41083899}"/>
                </c:ext>
              </c:extLst>
            </c:dLbl>
            <c:dLbl>
              <c:idx val="2"/>
              <c:delete val="1"/>
              <c:extLst>
                <c:ext xmlns:c15="http://schemas.microsoft.com/office/drawing/2012/chart" uri="{CE6537A1-D6FC-4f65-9D91-7224C49458BB}"/>
                <c:ext xmlns:c16="http://schemas.microsoft.com/office/drawing/2014/chart" uri="{C3380CC4-5D6E-409C-BE32-E72D297353CC}">
                  <c16:uniqueId val="{00000005-5280-4DAE-AEB6-97AD41083899}"/>
                </c:ext>
              </c:extLst>
            </c:dLbl>
            <c:dLbl>
              <c:idx val="3"/>
              <c:delete val="1"/>
              <c:extLst>
                <c:ext xmlns:c15="http://schemas.microsoft.com/office/drawing/2012/chart" uri="{CE6537A1-D6FC-4f65-9D91-7224C49458BB}"/>
                <c:ext xmlns:c16="http://schemas.microsoft.com/office/drawing/2014/chart" uri="{C3380CC4-5D6E-409C-BE32-E72D297353CC}">
                  <c16:uniqueId val="{00000007-5280-4DAE-AEB6-97AD41083899}"/>
                </c:ext>
              </c:extLst>
            </c:dLbl>
            <c:dLbl>
              <c:idx val="4"/>
              <c:delete val="1"/>
              <c:extLst>
                <c:ext xmlns:c15="http://schemas.microsoft.com/office/drawing/2012/chart" uri="{CE6537A1-D6FC-4f65-9D91-7224C49458BB}"/>
                <c:ext xmlns:c16="http://schemas.microsoft.com/office/drawing/2014/chart" uri="{C3380CC4-5D6E-409C-BE32-E72D297353CC}">
                  <c16:uniqueId val="{00000009-5280-4DAE-AEB6-97AD41083899}"/>
                </c:ext>
              </c:extLst>
            </c:dLbl>
            <c:dLbl>
              <c:idx val="5"/>
              <c:delete val="1"/>
              <c:extLst>
                <c:ext xmlns:c15="http://schemas.microsoft.com/office/drawing/2012/chart" uri="{CE6537A1-D6FC-4f65-9D91-7224C49458BB}"/>
                <c:ext xmlns:c16="http://schemas.microsoft.com/office/drawing/2014/chart" uri="{C3380CC4-5D6E-409C-BE32-E72D297353CC}">
                  <c16:uniqueId val="{0000000B-5280-4DAE-AEB6-97AD41083899}"/>
                </c:ext>
              </c:extLst>
            </c:dLbl>
            <c:dLbl>
              <c:idx val="6"/>
              <c:delete val="1"/>
              <c:extLst>
                <c:ext xmlns:c15="http://schemas.microsoft.com/office/drawing/2012/chart" uri="{CE6537A1-D6FC-4f65-9D91-7224C49458BB}"/>
                <c:ext xmlns:c16="http://schemas.microsoft.com/office/drawing/2014/chart" uri="{C3380CC4-5D6E-409C-BE32-E72D297353CC}">
                  <c16:uniqueId val="{0000000D-5280-4DAE-AEB6-97AD41083899}"/>
                </c:ext>
              </c:extLst>
            </c:dLbl>
            <c:dLbl>
              <c:idx val="10"/>
              <c:delete val="1"/>
              <c:extLst>
                <c:ext xmlns:c15="http://schemas.microsoft.com/office/drawing/2012/chart" uri="{CE6537A1-D6FC-4f65-9D91-7224C49458BB}"/>
                <c:ext xmlns:c16="http://schemas.microsoft.com/office/drawing/2014/chart" uri="{C3380CC4-5D6E-409C-BE32-E72D297353CC}">
                  <c16:uniqueId val="{00000015-5280-4DAE-AEB6-97AD41083899}"/>
                </c:ext>
              </c:extLst>
            </c:dLbl>
            <c:dLbl>
              <c:idx val="12"/>
              <c:delete val="1"/>
              <c:extLst>
                <c:ext xmlns:c15="http://schemas.microsoft.com/office/drawing/2012/chart" uri="{CE6537A1-D6FC-4f65-9D91-7224C49458BB}"/>
                <c:ext xmlns:c16="http://schemas.microsoft.com/office/drawing/2014/chart" uri="{C3380CC4-5D6E-409C-BE32-E72D297353CC}">
                  <c16:uniqueId val="{00000019-5280-4DAE-AEB6-97AD41083899}"/>
                </c:ext>
              </c:extLst>
            </c:dLbl>
            <c:dLbl>
              <c:idx val="13"/>
              <c:delete val="1"/>
              <c:extLst>
                <c:ext xmlns:c15="http://schemas.microsoft.com/office/drawing/2012/chart" uri="{CE6537A1-D6FC-4f65-9D91-7224C49458BB}"/>
                <c:ext xmlns:c16="http://schemas.microsoft.com/office/drawing/2014/chart" uri="{C3380CC4-5D6E-409C-BE32-E72D297353CC}">
                  <c16:uniqueId val="{0000001B-5280-4DAE-AEB6-97AD41083899}"/>
                </c:ext>
              </c:extLst>
            </c:dLbl>
            <c:dLbl>
              <c:idx val="14"/>
              <c:delete val="1"/>
              <c:extLst>
                <c:ext xmlns:c15="http://schemas.microsoft.com/office/drawing/2012/chart" uri="{CE6537A1-D6FC-4f65-9D91-7224C49458BB}"/>
                <c:ext xmlns:c16="http://schemas.microsoft.com/office/drawing/2014/chart" uri="{C3380CC4-5D6E-409C-BE32-E72D297353CC}">
                  <c16:uniqueId val="{0000001D-5280-4DAE-AEB6-97AD41083899}"/>
                </c:ext>
              </c:extLst>
            </c:dLbl>
            <c:dLbl>
              <c:idx val="16"/>
              <c:delete val="1"/>
              <c:extLst>
                <c:ext xmlns:c15="http://schemas.microsoft.com/office/drawing/2012/chart" uri="{CE6537A1-D6FC-4f65-9D91-7224C49458BB}"/>
                <c:ext xmlns:c16="http://schemas.microsoft.com/office/drawing/2014/chart" uri="{C3380CC4-5D6E-409C-BE32-E72D297353CC}">
                  <c16:uniqueId val="{00000021-5280-4DAE-AEB6-97AD41083899}"/>
                </c:ext>
              </c:extLst>
            </c:dLbl>
            <c:dLbl>
              <c:idx val="17"/>
              <c:delete val="1"/>
              <c:extLst>
                <c:ext xmlns:c15="http://schemas.microsoft.com/office/drawing/2012/chart" uri="{CE6537A1-D6FC-4f65-9D91-7224C49458BB}"/>
                <c:ext xmlns:c16="http://schemas.microsoft.com/office/drawing/2014/chart" uri="{C3380CC4-5D6E-409C-BE32-E72D297353CC}">
                  <c16:uniqueId val="{00000023-5280-4DAE-AEB6-97AD41083899}"/>
                </c:ext>
              </c:extLst>
            </c:dLbl>
            <c:dLbl>
              <c:idx val="22"/>
              <c:delete val="1"/>
              <c:extLst>
                <c:ext xmlns:c15="http://schemas.microsoft.com/office/drawing/2012/chart" uri="{CE6537A1-D6FC-4f65-9D91-7224C49458BB}"/>
                <c:ext xmlns:c16="http://schemas.microsoft.com/office/drawing/2014/chart" uri="{C3380CC4-5D6E-409C-BE32-E72D297353CC}">
                  <c16:uniqueId val="{0000002D-5280-4DAE-AEB6-97AD4108389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Sheet3!$F$4:$F$26</c:f>
              <c:strCache>
                <c:ptCount val="23"/>
                <c:pt idx="0">
                  <c:v>A</c:v>
                </c:pt>
                <c:pt idx="1">
                  <c:v>B</c:v>
                </c:pt>
                <c:pt idx="2">
                  <c:v>B, G</c:v>
                </c:pt>
                <c:pt idx="3">
                  <c:v>C</c:v>
                </c:pt>
                <c:pt idx="4">
                  <c:v>C, I</c:v>
                </c:pt>
                <c:pt idx="5">
                  <c:v>D</c:v>
                </c:pt>
                <c:pt idx="6">
                  <c:v>D, I</c:v>
                </c:pt>
                <c:pt idx="7">
                  <c:v>E</c:v>
                </c:pt>
                <c:pt idx="8">
                  <c:v>F</c:v>
                </c:pt>
                <c:pt idx="9">
                  <c:v>G</c:v>
                </c:pt>
                <c:pt idx="10">
                  <c:v>G, K</c:v>
                </c:pt>
                <c:pt idx="11">
                  <c:v>H</c:v>
                </c:pt>
                <c:pt idx="12">
                  <c:v>H, I</c:v>
                </c:pt>
                <c:pt idx="13">
                  <c:v>I</c:v>
                </c:pt>
                <c:pt idx="14">
                  <c:v>J</c:v>
                </c:pt>
                <c:pt idx="15">
                  <c:v>K</c:v>
                </c:pt>
                <c:pt idx="16">
                  <c:v>K, L</c:v>
                </c:pt>
                <c:pt idx="17">
                  <c:v>K, P</c:v>
                </c:pt>
                <c:pt idx="18">
                  <c:v>L</c:v>
                </c:pt>
                <c:pt idx="19">
                  <c:v>M</c:v>
                </c:pt>
                <c:pt idx="20">
                  <c:v>N</c:v>
                </c:pt>
                <c:pt idx="21">
                  <c:v>O</c:v>
                </c:pt>
                <c:pt idx="22">
                  <c:v>P</c:v>
                </c:pt>
              </c:strCache>
            </c:strRef>
          </c:cat>
          <c:val>
            <c:numRef>
              <c:f>Sheet3!$G$4:$G$26</c:f>
              <c:numCache>
                <c:formatCode>General</c:formatCode>
                <c:ptCount val="23"/>
                <c:pt idx="0">
                  <c:v>2069633</c:v>
                </c:pt>
                <c:pt idx="1">
                  <c:v>91471</c:v>
                </c:pt>
                <c:pt idx="2">
                  <c:v>690</c:v>
                </c:pt>
                <c:pt idx="3">
                  <c:v>39305</c:v>
                </c:pt>
                <c:pt idx="4">
                  <c:v>1418</c:v>
                </c:pt>
                <c:pt idx="5">
                  <c:v>21433</c:v>
                </c:pt>
                <c:pt idx="6">
                  <c:v>898</c:v>
                </c:pt>
                <c:pt idx="7">
                  <c:v>258774</c:v>
                </c:pt>
                <c:pt idx="8">
                  <c:v>427434</c:v>
                </c:pt>
                <c:pt idx="9">
                  <c:v>279030</c:v>
                </c:pt>
                <c:pt idx="10">
                  <c:v>989</c:v>
                </c:pt>
                <c:pt idx="11">
                  <c:v>201328</c:v>
                </c:pt>
                <c:pt idx="12">
                  <c:v>311</c:v>
                </c:pt>
                <c:pt idx="13">
                  <c:v>77462</c:v>
                </c:pt>
                <c:pt idx="14">
                  <c:v>12158</c:v>
                </c:pt>
                <c:pt idx="15">
                  <c:v>233619</c:v>
                </c:pt>
                <c:pt idx="16">
                  <c:v>642</c:v>
                </c:pt>
                <c:pt idx="17">
                  <c:v>175595</c:v>
                </c:pt>
                <c:pt idx="18">
                  <c:v>264255</c:v>
                </c:pt>
                <c:pt idx="19">
                  <c:v>769066</c:v>
                </c:pt>
                <c:pt idx="20">
                  <c:v>11339</c:v>
                </c:pt>
                <c:pt idx="21">
                  <c:v>2302291</c:v>
                </c:pt>
                <c:pt idx="22">
                  <c:v>70593</c:v>
                </c:pt>
              </c:numCache>
            </c:numRef>
          </c:val>
          <c:extLst>
            <c:ext xmlns:c16="http://schemas.microsoft.com/office/drawing/2014/chart" uri="{C3380CC4-5D6E-409C-BE32-E72D297353CC}">
              <c16:uniqueId val="{0000002E-5280-4DAE-AEB6-97AD4108389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'Crop Rows'!$B$25</c:f>
              <c:strCache>
                <c:ptCount val="1"/>
                <c:pt idx="0">
                  <c:v>Sum of Acres</c:v>
                </c:pt>
              </c:strCache>
            </c:strRef>
          </c:tx>
          <c:spPr>
            <a:solidFill>
              <a:schemeClr val="accent2"/>
            </a:solidFill>
            <a:ln>
              <a:noFill/>
            </a:ln>
            <a:effectLst/>
            <a:sp3d/>
          </c:spPr>
          <c:invertIfNegative val="0"/>
          <c:cat>
            <c:strRef>
              <c:f>'Crop Rows'!$A$26:$A$42</c:f>
              <c:strCache>
                <c:ptCount val="17"/>
                <c:pt idx="0">
                  <c:v>Alfalfa</c:v>
                </c:pt>
                <c:pt idx="1">
                  <c:v>Corn</c:v>
                </c:pt>
                <c:pt idx="2">
                  <c:v>Cotton</c:v>
                </c:pt>
                <c:pt idx="3">
                  <c:v>Failed</c:v>
                </c:pt>
                <c:pt idx="4">
                  <c:v>Forage_Hay_Pasture</c:v>
                </c:pt>
                <c:pt idx="5">
                  <c:v>Golf_Courses</c:v>
                </c:pt>
                <c:pt idx="6">
                  <c:v>Orchard</c:v>
                </c:pt>
                <c:pt idx="7">
                  <c:v>Other</c:v>
                </c:pt>
                <c:pt idx="8">
                  <c:v>Other_Grain</c:v>
                </c:pt>
                <c:pt idx="9">
                  <c:v>Peanuts</c:v>
                </c:pt>
                <c:pt idx="10">
                  <c:v>Rice</c:v>
                </c:pt>
                <c:pt idx="11">
                  <c:v>Sorghum</c:v>
                </c:pt>
                <c:pt idx="12">
                  <c:v>Soy_Oil</c:v>
                </c:pt>
                <c:pt idx="13">
                  <c:v>Sugarcane</c:v>
                </c:pt>
                <c:pt idx="14">
                  <c:v>Vegetables</c:v>
                </c:pt>
                <c:pt idx="15">
                  <c:v>Vineyard</c:v>
                </c:pt>
                <c:pt idx="16">
                  <c:v>Wheat</c:v>
                </c:pt>
              </c:strCache>
            </c:strRef>
          </c:cat>
          <c:val>
            <c:numRef>
              <c:f>'Crop Rows'!$B$26:$B$42</c:f>
              <c:numCache>
                <c:formatCode>General</c:formatCode>
                <c:ptCount val="17"/>
                <c:pt idx="0">
                  <c:v>70960</c:v>
                </c:pt>
                <c:pt idx="1">
                  <c:v>912110</c:v>
                </c:pt>
                <c:pt idx="2">
                  <c:v>1497500</c:v>
                </c:pt>
                <c:pt idx="3">
                  <c:v>856490</c:v>
                </c:pt>
                <c:pt idx="4">
                  <c:v>411150</c:v>
                </c:pt>
                <c:pt idx="5">
                  <c:v>34000</c:v>
                </c:pt>
                <c:pt idx="6">
                  <c:v>84040</c:v>
                </c:pt>
                <c:pt idx="7">
                  <c:v>87280</c:v>
                </c:pt>
                <c:pt idx="8">
                  <c:v>235370</c:v>
                </c:pt>
                <c:pt idx="9">
                  <c:v>133990</c:v>
                </c:pt>
                <c:pt idx="10">
                  <c:v>201550</c:v>
                </c:pt>
                <c:pt idx="11">
                  <c:v>301090</c:v>
                </c:pt>
                <c:pt idx="12">
                  <c:v>57340</c:v>
                </c:pt>
                <c:pt idx="13">
                  <c:v>37660</c:v>
                </c:pt>
                <c:pt idx="14">
                  <c:v>71330</c:v>
                </c:pt>
                <c:pt idx="15">
                  <c:v>9890</c:v>
                </c:pt>
                <c:pt idx="16">
                  <c:v>1265000</c:v>
                </c:pt>
              </c:numCache>
            </c:numRef>
          </c:val>
          <c:extLst>
            <c:ext xmlns:c16="http://schemas.microsoft.com/office/drawing/2014/chart" uri="{C3380CC4-5D6E-409C-BE32-E72D297353CC}">
              <c16:uniqueId val="{00000000-7F6F-463B-8C17-21E785B18441}"/>
            </c:ext>
          </c:extLst>
        </c:ser>
        <c:ser>
          <c:idx val="1"/>
          <c:order val="1"/>
          <c:tx>
            <c:strRef>
              <c:f>'Crop Rows'!$C$25</c:f>
              <c:strCache>
                <c:ptCount val="1"/>
                <c:pt idx="0">
                  <c:v>Sum of Acre-Feet</c:v>
                </c:pt>
              </c:strCache>
            </c:strRef>
          </c:tx>
          <c:spPr>
            <a:solidFill>
              <a:schemeClr val="accent4"/>
            </a:solidFill>
            <a:ln>
              <a:noFill/>
            </a:ln>
            <a:effectLst/>
            <a:sp3d/>
          </c:spPr>
          <c:invertIfNegative val="0"/>
          <c:cat>
            <c:strRef>
              <c:f>'Crop Rows'!$A$26:$A$42</c:f>
              <c:strCache>
                <c:ptCount val="17"/>
                <c:pt idx="0">
                  <c:v>Alfalfa</c:v>
                </c:pt>
                <c:pt idx="1">
                  <c:v>Corn</c:v>
                </c:pt>
                <c:pt idx="2">
                  <c:v>Cotton</c:v>
                </c:pt>
                <c:pt idx="3">
                  <c:v>Failed</c:v>
                </c:pt>
                <c:pt idx="4">
                  <c:v>Forage_Hay_Pasture</c:v>
                </c:pt>
                <c:pt idx="5">
                  <c:v>Golf_Courses</c:v>
                </c:pt>
                <c:pt idx="6">
                  <c:v>Orchard</c:v>
                </c:pt>
                <c:pt idx="7">
                  <c:v>Other</c:v>
                </c:pt>
                <c:pt idx="8">
                  <c:v>Other_Grain</c:v>
                </c:pt>
                <c:pt idx="9">
                  <c:v>Peanuts</c:v>
                </c:pt>
                <c:pt idx="10">
                  <c:v>Rice</c:v>
                </c:pt>
                <c:pt idx="11">
                  <c:v>Sorghum</c:v>
                </c:pt>
                <c:pt idx="12">
                  <c:v>Soy_Oil</c:v>
                </c:pt>
                <c:pt idx="13">
                  <c:v>Sugarcane</c:v>
                </c:pt>
                <c:pt idx="14">
                  <c:v>Vegetables</c:v>
                </c:pt>
                <c:pt idx="15">
                  <c:v>Vineyard</c:v>
                </c:pt>
                <c:pt idx="16">
                  <c:v>Wheat</c:v>
                </c:pt>
              </c:strCache>
            </c:strRef>
          </c:cat>
          <c:val>
            <c:numRef>
              <c:f>'Crop Rows'!$C$26:$C$42</c:f>
              <c:numCache>
                <c:formatCode>General</c:formatCode>
                <c:ptCount val="17"/>
                <c:pt idx="0">
                  <c:v>202219</c:v>
                </c:pt>
                <c:pt idx="1">
                  <c:v>1521782</c:v>
                </c:pt>
                <c:pt idx="2">
                  <c:v>1737650</c:v>
                </c:pt>
                <c:pt idx="3">
                  <c:v>378679</c:v>
                </c:pt>
                <c:pt idx="4">
                  <c:v>531837</c:v>
                </c:pt>
                <c:pt idx="5">
                  <c:v>51197</c:v>
                </c:pt>
                <c:pt idx="6">
                  <c:v>226435</c:v>
                </c:pt>
                <c:pt idx="7">
                  <c:v>184089</c:v>
                </c:pt>
                <c:pt idx="8">
                  <c:v>185476</c:v>
                </c:pt>
                <c:pt idx="9">
                  <c:v>181409</c:v>
                </c:pt>
                <c:pt idx="10">
                  <c:v>644614</c:v>
                </c:pt>
                <c:pt idx="11">
                  <c:v>325719</c:v>
                </c:pt>
                <c:pt idx="12">
                  <c:v>68765</c:v>
                </c:pt>
                <c:pt idx="13">
                  <c:v>159593</c:v>
                </c:pt>
                <c:pt idx="14">
                  <c:v>173543</c:v>
                </c:pt>
                <c:pt idx="15">
                  <c:v>9944</c:v>
                </c:pt>
                <c:pt idx="16">
                  <c:v>1004812</c:v>
                </c:pt>
              </c:numCache>
            </c:numRef>
          </c:val>
          <c:extLst>
            <c:ext xmlns:c16="http://schemas.microsoft.com/office/drawing/2014/chart" uri="{C3380CC4-5D6E-409C-BE32-E72D297353CC}">
              <c16:uniqueId val="{00000001-7F6F-463B-8C17-21E785B18441}"/>
            </c:ext>
          </c:extLst>
        </c:ser>
        <c:dLbls>
          <c:showLegendKey val="0"/>
          <c:showVal val="0"/>
          <c:showCatName val="0"/>
          <c:showSerName val="0"/>
          <c:showPercent val="0"/>
          <c:showBubbleSize val="0"/>
        </c:dLbls>
        <c:gapWidth val="150"/>
        <c:shape val="box"/>
        <c:axId val="485952672"/>
        <c:axId val="485954592"/>
        <c:axId val="486228624"/>
      </c:bar3DChart>
      <c:catAx>
        <c:axId val="4859526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5954592"/>
        <c:crosses val="autoZero"/>
        <c:auto val="1"/>
        <c:lblAlgn val="ctr"/>
        <c:lblOffset val="100"/>
        <c:noMultiLvlLbl val="0"/>
      </c:catAx>
      <c:valAx>
        <c:axId val="485954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5952672"/>
        <c:crosses val="autoZero"/>
        <c:crossBetween val="between"/>
      </c:valAx>
      <c:serAx>
        <c:axId val="486228624"/>
        <c:scaling>
          <c:orientation val="minMax"/>
        </c:scaling>
        <c:delete val="1"/>
        <c:axPos val="b"/>
        <c:majorTickMark val="none"/>
        <c:minorTickMark val="none"/>
        <c:tickLblPos val="nextTo"/>
        <c:crossAx val="485954592"/>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22173F-F501-4569-A478-E9F7603C5C19}" type="doc">
      <dgm:prSet loTypeId="urn:microsoft.com/office/officeart/2016/7/layout/VerticalDownArrowProcess" loCatId="process" qsTypeId="urn:microsoft.com/office/officeart/2005/8/quickstyle/simple4" qsCatId="simple" csTypeId="urn:microsoft.com/office/officeart/2005/8/colors/colorful2" csCatId="colorful" phldr="1"/>
      <dgm:spPr/>
      <dgm:t>
        <a:bodyPr/>
        <a:lstStyle/>
        <a:p>
          <a:endParaRPr lang="en-US"/>
        </a:p>
      </dgm:t>
    </dgm:pt>
    <dgm:pt modelId="{F409B633-800F-4CCB-926F-A5431E26D28B}">
      <dgm:prSet/>
      <dgm:spPr/>
      <dgm:t>
        <a:bodyPr/>
        <a:lstStyle/>
        <a:p>
          <a:r>
            <a:rPr lang="en-US"/>
            <a:t>Establish</a:t>
          </a:r>
        </a:p>
      </dgm:t>
    </dgm:pt>
    <dgm:pt modelId="{E343685E-EC7F-4EA9-80EA-901273F4B8C6}" type="parTrans" cxnId="{7BB43FDD-74E6-41CE-B209-24E66470BB12}">
      <dgm:prSet/>
      <dgm:spPr/>
      <dgm:t>
        <a:bodyPr/>
        <a:lstStyle/>
        <a:p>
          <a:endParaRPr lang="en-US"/>
        </a:p>
      </dgm:t>
    </dgm:pt>
    <dgm:pt modelId="{466BCA1C-9E00-480F-8625-707EBA9F3C04}" type="sibTrans" cxnId="{7BB43FDD-74E6-41CE-B209-24E66470BB12}">
      <dgm:prSet/>
      <dgm:spPr/>
      <dgm:t>
        <a:bodyPr/>
        <a:lstStyle/>
        <a:p>
          <a:endParaRPr lang="en-US"/>
        </a:p>
      </dgm:t>
    </dgm:pt>
    <dgm:pt modelId="{FC2F218B-9884-4C7E-A996-E3510E65AB41}">
      <dgm:prSet/>
      <dgm:spPr/>
      <dgm:t>
        <a:bodyPr/>
        <a:lstStyle/>
        <a:p>
          <a:r>
            <a:rPr lang="en-US"/>
            <a:t>Establish irrigated acres</a:t>
          </a:r>
        </a:p>
      </dgm:t>
    </dgm:pt>
    <dgm:pt modelId="{94189BC7-0274-40B1-94DA-9317CAAD3974}" type="parTrans" cxnId="{E2E07A54-5268-42C2-9502-8B40B451B6A1}">
      <dgm:prSet/>
      <dgm:spPr/>
      <dgm:t>
        <a:bodyPr/>
        <a:lstStyle/>
        <a:p>
          <a:endParaRPr lang="en-US"/>
        </a:p>
      </dgm:t>
    </dgm:pt>
    <dgm:pt modelId="{6A976F7D-E440-4F45-B79C-5917000DE10A}" type="sibTrans" cxnId="{E2E07A54-5268-42C2-9502-8B40B451B6A1}">
      <dgm:prSet/>
      <dgm:spPr/>
      <dgm:t>
        <a:bodyPr/>
        <a:lstStyle/>
        <a:p>
          <a:endParaRPr lang="en-US"/>
        </a:p>
      </dgm:t>
    </dgm:pt>
    <dgm:pt modelId="{FAAE451A-B097-4410-8B09-5413DB249C6F}">
      <dgm:prSet/>
      <dgm:spPr/>
      <dgm:t>
        <a:bodyPr/>
        <a:lstStyle/>
        <a:p>
          <a:r>
            <a:rPr lang="en-US" dirty="0"/>
            <a:t>Account</a:t>
          </a:r>
        </a:p>
      </dgm:t>
    </dgm:pt>
    <dgm:pt modelId="{DFD1AAB7-85A5-479D-B2C1-3D63143964CA}" type="parTrans" cxnId="{966A92F8-5487-43A3-92A0-A2205E86E578}">
      <dgm:prSet/>
      <dgm:spPr/>
      <dgm:t>
        <a:bodyPr/>
        <a:lstStyle/>
        <a:p>
          <a:endParaRPr lang="en-US"/>
        </a:p>
      </dgm:t>
    </dgm:pt>
    <dgm:pt modelId="{71277856-0680-4DF2-A475-6779949C239A}" type="sibTrans" cxnId="{966A92F8-5487-43A3-92A0-A2205E86E578}">
      <dgm:prSet/>
      <dgm:spPr/>
      <dgm:t>
        <a:bodyPr/>
        <a:lstStyle/>
        <a:p>
          <a:endParaRPr lang="en-US"/>
        </a:p>
      </dgm:t>
    </dgm:pt>
    <dgm:pt modelId="{EA53414C-2E53-4497-9072-31252AE9E7CF}">
      <dgm:prSet/>
      <dgm:spPr/>
      <dgm:t>
        <a:bodyPr/>
        <a:lstStyle/>
        <a:p>
          <a:r>
            <a:rPr lang="en-US" dirty="0"/>
            <a:t>Account for effective precipitation and evapotranspiration</a:t>
          </a:r>
        </a:p>
      </dgm:t>
    </dgm:pt>
    <dgm:pt modelId="{7681FC22-7AB0-452D-87A5-EE20E53EDF4A}" type="parTrans" cxnId="{D3870EEF-7954-40D3-AE77-095E708A5215}">
      <dgm:prSet/>
      <dgm:spPr/>
      <dgm:t>
        <a:bodyPr/>
        <a:lstStyle/>
        <a:p>
          <a:endParaRPr lang="en-US"/>
        </a:p>
      </dgm:t>
    </dgm:pt>
    <dgm:pt modelId="{F56CAA30-22C1-45CF-BE35-2A27CD6BA2AF}" type="sibTrans" cxnId="{D3870EEF-7954-40D3-AE77-095E708A5215}">
      <dgm:prSet/>
      <dgm:spPr/>
      <dgm:t>
        <a:bodyPr/>
        <a:lstStyle/>
        <a:p>
          <a:endParaRPr lang="en-US"/>
        </a:p>
      </dgm:t>
    </dgm:pt>
    <dgm:pt modelId="{A91E1754-A9AD-4DEF-813B-D90264115BD8}">
      <dgm:prSet/>
      <dgm:spPr/>
      <dgm:t>
        <a:bodyPr/>
        <a:lstStyle/>
        <a:p>
          <a:r>
            <a:rPr lang="en-US" dirty="0"/>
            <a:t>Aggregate</a:t>
          </a:r>
        </a:p>
      </dgm:t>
    </dgm:pt>
    <dgm:pt modelId="{D03B5039-4A87-478F-BD18-B42E0104BB4B}" type="parTrans" cxnId="{DC3FD571-F08D-4E92-BB57-540A486FF6C2}">
      <dgm:prSet/>
      <dgm:spPr/>
      <dgm:t>
        <a:bodyPr/>
        <a:lstStyle/>
        <a:p>
          <a:endParaRPr lang="en-US"/>
        </a:p>
      </dgm:t>
    </dgm:pt>
    <dgm:pt modelId="{8AD36DD7-7514-4F66-90F1-1340815BB486}" type="sibTrans" cxnId="{DC3FD571-F08D-4E92-BB57-540A486FF6C2}">
      <dgm:prSet/>
      <dgm:spPr/>
      <dgm:t>
        <a:bodyPr/>
        <a:lstStyle/>
        <a:p>
          <a:endParaRPr lang="en-US"/>
        </a:p>
      </dgm:t>
    </dgm:pt>
    <dgm:pt modelId="{AEB07360-F3C6-4BA3-8C5B-DED5CB5C4773}">
      <dgm:prSet/>
      <dgm:spPr/>
      <dgm:t>
        <a:bodyPr/>
        <a:lstStyle/>
        <a:p>
          <a:r>
            <a:rPr lang="en-US" dirty="0"/>
            <a:t>Aggregate surface water rights</a:t>
          </a:r>
        </a:p>
      </dgm:t>
    </dgm:pt>
    <dgm:pt modelId="{ED6C5CF1-A8CE-4690-8B2D-2CE68E2BBD87}" type="parTrans" cxnId="{A39EC756-A848-4E4E-9896-22BBF802DFE9}">
      <dgm:prSet/>
      <dgm:spPr/>
      <dgm:t>
        <a:bodyPr/>
        <a:lstStyle/>
        <a:p>
          <a:endParaRPr lang="en-US"/>
        </a:p>
      </dgm:t>
    </dgm:pt>
    <dgm:pt modelId="{583353AD-C8F4-4D5C-AD73-5E97C40E9556}" type="sibTrans" cxnId="{A39EC756-A848-4E4E-9896-22BBF802DFE9}">
      <dgm:prSet/>
      <dgm:spPr/>
      <dgm:t>
        <a:bodyPr/>
        <a:lstStyle/>
        <a:p>
          <a:endParaRPr lang="en-US"/>
        </a:p>
      </dgm:t>
    </dgm:pt>
    <dgm:pt modelId="{D3020238-217F-454B-A2EF-81DE48071A78}">
      <dgm:prSet/>
      <dgm:spPr/>
      <dgm:t>
        <a:bodyPr/>
        <a:lstStyle/>
        <a:p>
          <a:r>
            <a:rPr lang="en-US"/>
            <a:t>Estimate</a:t>
          </a:r>
        </a:p>
      </dgm:t>
    </dgm:pt>
    <dgm:pt modelId="{FA4D6D7F-E636-4D93-9E53-EEFA176DE341}" type="parTrans" cxnId="{700A7AC6-EE7A-4432-A55C-E1F96591E772}">
      <dgm:prSet/>
      <dgm:spPr/>
      <dgm:t>
        <a:bodyPr/>
        <a:lstStyle/>
        <a:p>
          <a:endParaRPr lang="en-US"/>
        </a:p>
      </dgm:t>
    </dgm:pt>
    <dgm:pt modelId="{98F2FFF9-9954-4492-BF69-99B35A2E1239}" type="sibTrans" cxnId="{700A7AC6-EE7A-4432-A55C-E1F96591E772}">
      <dgm:prSet/>
      <dgm:spPr/>
      <dgm:t>
        <a:bodyPr/>
        <a:lstStyle/>
        <a:p>
          <a:endParaRPr lang="en-US"/>
        </a:p>
      </dgm:t>
    </dgm:pt>
    <dgm:pt modelId="{7DEBAE69-B147-4950-A65A-88E520D32F62}">
      <dgm:prSet/>
      <dgm:spPr/>
      <dgm:t>
        <a:bodyPr/>
        <a:lstStyle/>
        <a:p>
          <a:r>
            <a:rPr lang="en-US"/>
            <a:t>Estimate groundwater withdrawals</a:t>
          </a:r>
        </a:p>
      </dgm:t>
    </dgm:pt>
    <dgm:pt modelId="{58BB1A86-9C17-4818-B4B7-01D75C851917}" type="parTrans" cxnId="{C3E34CB3-B15E-4728-BFA2-EDF771A021C3}">
      <dgm:prSet/>
      <dgm:spPr/>
      <dgm:t>
        <a:bodyPr/>
        <a:lstStyle/>
        <a:p>
          <a:endParaRPr lang="en-US"/>
        </a:p>
      </dgm:t>
    </dgm:pt>
    <dgm:pt modelId="{986A0193-6FD5-44A8-8FD0-A478E32566C9}" type="sibTrans" cxnId="{C3E34CB3-B15E-4728-BFA2-EDF771A021C3}">
      <dgm:prSet/>
      <dgm:spPr/>
      <dgm:t>
        <a:bodyPr/>
        <a:lstStyle/>
        <a:p>
          <a:endParaRPr lang="en-US"/>
        </a:p>
      </dgm:t>
    </dgm:pt>
    <dgm:pt modelId="{6FC5A80A-6D89-4BD2-BE20-BCA319CAC721}">
      <dgm:prSet/>
      <dgm:spPr/>
      <dgm:t>
        <a:bodyPr/>
        <a:lstStyle/>
        <a:p>
          <a:r>
            <a:rPr lang="en-US"/>
            <a:t>Solicit</a:t>
          </a:r>
        </a:p>
      </dgm:t>
    </dgm:pt>
    <dgm:pt modelId="{D52BAA2F-9AD4-4E20-8835-4DE7D5D9A433}" type="parTrans" cxnId="{E786C226-CF6B-46C5-B304-05EE706AFC93}">
      <dgm:prSet/>
      <dgm:spPr/>
      <dgm:t>
        <a:bodyPr/>
        <a:lstStyle/>
        <a:p>
          <a:endParaRPr lang="en-US"/>
        </a:p>
      </dgm:t>
    </dgm:pt>
    <dgm:pt modelId="{520E1DF9-195A-4608-8A65-65E882F127A1}" type="sibTrans" cxnId="{E786C226-CF6B-46C5-B304-05EE706AFC93}">
      <dgm:prSet/>
      <dgm:spPr/>
      <dgm:t>
        <a:bodyPr/>
        <a:lstStyle/>
        <a:p>
          <a:endParaRPr lang="en-US"/>
        </a:p>
      </dgm:t>
    </dgm:pt>
    <dgm:pt modelId="{F35AFBBA-DA04-442D-8B7E-4FB84DD4CD88}">
      <dgm:prSet/>
      <dgm:spPr/>
      <dgm:t>
        <a:bodyPr/>
        <a:lstStyle/>
        <a:p>
          <a:r>
            <a:rPr lang="en-US"/>
            <a:t>Solicit GCDs for review of draft estimates</a:t>
          </a:r>
        </a:p>
      </dgm:t>
    </dgm:pt>
    <dgm:pt modelId="{1AC8D5E0-ED1C-430C-933F-B2D39C9D2C9F}" type="parTrans" cxnId="{8ECE0544-2CBA-4C16-B9F8-AE63235CACE9}">
      <dgm:prSet/>
      <dgm:spPr/>
      <dgm:t>
        <a:bodyPr/>
        <a:lstStyle/>
        <a:p>
          <a:endParaRPr lang="en-US"/>
        </a:p>
      </dgm:t>
    </dgm:pt>
    <dgm:pt modelId="{3E6C2300-1620-446C-A415-338219EEE384}" type="sibTrans" cxnId="{8ECE0544-2CBA-4C16-B9F8-AE63235CACE9}">
      <dgm:prSet/>
      <dgm:spPr/>
      <dgm:t>
        <a:bodyPr/>
        <a:lstStyle/>
        <a:p>
          <a:endParaRPr lang="en-US"/>
        </a:p>
      </dgm:t>
    </dgm:pt>
    <dgm:pt modelId="{8506248A-B60E-4446-99A9-D08BC86F71A6}">
      <dgm:prSet/>
      <dgm:spPr/>
      <dgm:t>
        <a:bodyPr/>
        <a:lstStyle/>
        <a:p>
          <a:r>
            <a:rPr lang="en-US"/>
            <a:t>Adjust</a:t>
          </a:r>
        </a:p>
      </dgm:t>
    </dgm:pt>
    <dgm:pt modelId="{A77CB2F2-0169-45E7-B07B-028E87EB8AE3}" type="parTrans" cxnId="{F1DE766D-7661-42C5-85B6-9B49E04E13A0}">
      <dgm:prSet/>
      <dgm:spPr/>
      <dgm:t>
        <a:bodyPr/>
        <a:lstStyle/>
        <a:p>
          <a:endParaRPr lang="en-US"/>
        </a:p>
      </dgm:t>
    </dgm:pt>
    <dgm:pt modelId="{6AF95841-6E27-43E9-85D0-C1D1F1EBC898}" type="sibTrans" cxnId="{F1DE766D-7661-42C5-85B6-9B49E04E13A0}">
      <dgm:prSet/>
      <dgm:spPr/>
      <dgm:t>
        <a:bodyPr/>
        <a:lstStyle/>
        <a:p>
          <a:endParaRPr lang="en-US"/>
        </a:p>
      </dgm:t>
    </dgm:pt>
    <dgm:pt modelId="{4CDA3708-3F34-40C2-BBD3-6E6681BD362D}">
      <dgm:prSet/>
      <dgm:spPr/>
      <dgm:t>
        <a:bodyPr/>
        <a:lstStyle/>
        <a:p>
          <a:r>
            <a:rPr lang="en-US"/>
            <a:t>Adjust as needed</a:t>
          </a:r>
        </a:p>
      </dgm:t>
    </dgm:pt>
    <dgm:pt modelId="{8B810075-9D82-41FF-866C-17284BCCA359}" type="parTrans" cxnId="{BACAE0CC-A1ED-4AFA-8F86-4900F1ABA941}">
      <dgm:prSet/>
      <dgm:spPr/>
      <dgm:t>
        <a:bodyPr/>
        <a:lstStyle/>
        <a:p>
          <a:endParaRPr lang="en-US"/>
        </a:p>
      </dgm:t>
    </dgm:pt>
    <dgm:pt modelId="{3CB30258-5EF3-405D-84CA-F59FA83FCA29}" type="sibTrans" cxnId="{BACAE0CC-A1ED-4AFA-8F86-4900F1ABA941}">
      <dgm:prSet/>
      <dgm:spPr/>
      <dgm:t>
        <a:bodyPr/>
        <a:lstStyle/>
        <a:p>
          <a:endParaRPr lang="en-US"/>
        </a:p>
      </dgm:t>
    </dgm:pt>
    <dgm:pt modelId="{F515A909-59D6-4162-960B-93439545E716}" type="pres">
      <dgm:prSet presAssocID="{9822173F-F501-4569-A478-E9F7603C5C19}" presName="Name0" presStyleCnt="0">
        <dgm:presLayoutVars>
          <dgm:dir/>
          <dgm:animLvl val="lvl"/>
          <dgm:resizeHandles val="exact"/>
        </dgm:presLayoutVars>
      </dgm:prSet>
      <dgm:spPr/>
    </dgm:pt>
    <dgm:pt modelId="{74C50B88-784F-4793-B463-F52A7C5BD015}" type="pres">
      <dgm:prSet presAssocID="{8506248A-B60E-4446-99A9-D08BC86F71A6}" presName="boxAndChildren" presStyleCnt="0"/>
      <dgm:spPr/>
    </dgm:pt>
    <dgm:pt modelId="{80FA9876-C58B-466A-9CAB-C4F56DA488E8}" type="pres">
      <dgm:prSet presAssocID="{8506248A-B60E-4446-99A9-D08BC86F71A6}" presName="parentTextBox" presStyleLbl="alignNode1" presStyleIdx="0" presStyleCnt="6"/>
      <dgm:spPr/>
    </dgm:pt>
    <dgm:pt modelId="{B79EF101-F0E8-444C-9B2E-714552E05828}" type="pres">
      <dgm:prSet presAssocID="{8506248A-B60E-4446-99A9-D08BC86F71A6}" presName="descendantBox" presStyleLbl="bgAccFollowNode1" presStyleIdx="0" presStyleCnt="6"/>
      <dgm:spPr/>
    </dgm:pt>
    <dgm:pt modelId="{66656F41-1B51-4380-B8D0-050B57EE7144}" type="pres">
      <dgm:prSet presAssocID="{520E1DF9-195A-4608-8A65-65E882F127A1}" presName="sp" presStyleCnt="0"/>
      <dgm:spPr/>
    </dgm:pt>
    <dgm:pt modelId="{28D51212-080B-44AD-BDCD-B34DBDF700EC}" type="pres">
      <dgm:prSet presAssocID="{6FC5A80A-6D89-4BD2-BE20-BCA319CAC721}" presName="arrowAndChildren" presStyleCnt="0"/>
      <dgm:spPr/>
    </dgm:pt>
    <dgm:pt modelId="{B3F923DE-911A-41C9-A75D-72469032E525}" type="pres">
      <dgm:prSet presAssocID="{6FC5A80A-6D89-4BD2-BE20-BCA319CAC721}" presName="parentTextArrow" presStyleLbl="node1" presStyleIdx="0" presStyleCnt="0"/>
      <dgm:spPr/>
    </dgm:pt>
    <dgm:pt modelId="{DFE18CB4-368F-40C6-98B1-B03DA5B4C983}" type="pres">
      <dgm:prSet presAssocID="{6FC5A80A-6D89-4BD2-BE20-BCA319CAC721}" presName="arrow" presStyleLbl="alignNode1" presStyleIdx="1" presStyleCnt="6"/>
      <dgm:spPr/>
    </dgm:pt>
    <dgm:pt modelId="{DDF6CC81-0D6F-4131-B684-2958EB027727}" type="pres">
      <dgm:prSet presAssocID="{6FC5A80A-6D89-4BD2-BE20-BCA319CAC721}" presName="descendantArrow" presStyleLbl="bgAccFollowNode1" presStyleIdx="1" presStyleCnt="6"/>
      <dgm:spPr/>
    </dgm:pt>
    <dgm:pt modelId="{11E13A1E-F291-4DD3-A913-F54DA0A2B19F}" type="pres">
      <dgm:prSet presAssocID="{98F2FFF9-9954-4492-BF69-99B35A2E1239}" presName="sp" presStyleCnt="0"/>
      <dgm:spPr/>
    </dgm:pt>
    <dgm:pt modelId="{2FBE3B52-5761-487A-BA55-954099919F65}" type="pres">
      <dgm:prSet presAssocID="{D3020238-217F-454B-A2EF-81DE48071A78}" presName="arrowAndChildren" presStyleCnt="0"/>
      <dgm:spPr/>
    </dgm:pt>
    <dgm:pt modelId="{3EDB772D-D549-4DFD-BDAB-7454DB398518}" type="pres">
      <dgm:prSet presAssocID="{D3020238-217F-454B-A2EF-81DE48071A78}" presName="parentTextArrow" presStyleLbl="node1" presStyleIdx="0" presStyleCnt="0"/>
      <dgm:spPr/>
    </dgm:pt>
    <dgm:pt modelId="{AA20F1B6-5981-4B96-85D3-CE72B7C42200}" type="pres">
      <dgm:prSet presAssocID="{D3020238-217F-454B-A2EF-81DE48071A78}" presName="arrow" presStyleLbl="alignNode1" presStyleIdx="2" presStyleCnt="6"/>
      <dgm:spPr/>
    </dgm:pt>
    <dgm:pt modelId="{1F3FC83F-64F7-4C74-8A0F-ABE36F273AC6}" type="pres">
      <dgm:prSet presAssocID="{D3020238-217F-454B-A2EF-81DE48071A78}" presName="descendantArrow" presStyleLbl="bgAccFollowNode1" presStyleIdx="2" presStyleCnt="6"/>
      <dgm:spPr/>
    </dgm:pt>
    <dgm:pt modelId="{D25C3EF4-A652-491B-B88A-035B67656006}" type="pres">
      <dgm:prSet presAssocID="{8AD36DD7-7514-4F66-90F1-1340815BB486}" presName="sp" presStyleCnt="0"/>
      <dgm:spPr/>
    </dgm:pt>
    <dgm:pt modelId="{FD32440E-F992-4FA5-99DA-913C5A4642A7}" type="pres">
      <dgm:prSet presAssocID="{A91E1754-A9AD-4DEF-813B-D90264115BD8}" presName="arrowAndChildren" presStyleCnt="0"/>
      <dgm:spPr/>
    </dgm:pt>
    <dgm:pt modelId="{65C0BC96-9C39-4A6E-868B-8D11F11AAF4A}" type="pres">
      <dgm:prSet presAssocID="{A91E1754-A9AD-4DEF-813B-D90264115BD8}" presName="parentTextArrow" presStyleLbl="node1" presStyleIdx="0" presStyleCnt="0"/>
      <dgm:spPr/>
    </dgm:pt>
    <dgm:pt modelId="{04C1AD47-9188-477A-BE09-BB586AEBDC94}" type="pres">
      <dgm:prSet presAssocID="{A91E1754-A9AD-4DEF-813B-D90264115BD8}" presName="arrow" presStyleLbl="alignNode1" presStyleIdx="3" presStyleCnt="6"/>
      <dgm:spPr/>
    </dgm:pt>
    <dgm:pt modelId="{1329891A-3574-4EB0-829B-BF0100FEBDC5}" type="pres">
      <dgm:prSet presAssocID="{A91E1754-A9AD-4DEF-813B-D90264115BD8}" presName="descendantArrow" presStyleLbl="bgAccFollowNode1" presStyleIdx="3" presStyleCnt="6"/>
      <dgm:spPr/>
    </dgm:pt>
    <dgm:pt modelId="{3B97E0A5-6753-4E45-9CB9-4386AC230D6F}" type="pres">
      <dgm:prSet presAssocID="{71277856-0680-4DF2-A475-6779949C239A}" presName="sp" presStyleCnt="0"/>
      <dgm:spPr/>
    </dgm:pt>
    <dgm:pt modelId="{B1353351-61B0-46A0-8FEB-DB7040DDB250}" type="pres">
      <dgm:prSet presAssocID="{FAAE451A-B097-4410-8B09-5413DB249C6F}" presName="arrowAndChildren" presStyleCnt="0"/>
      <dgm:spPr/>
    </dgm:pt>
    <dgm:pt modelId="{8450435D-8000-4AF2-A7C9-0BBB1FC66B6F}" type="pres">
      <dgm:prSet presAssocID="{FAAE451A-B097-4410-8B09-5413DB249C6F}" presName="parentTextArrow" presStyleLbl="node1" presStyleIdx="0" presStyleCnt="0"/>
      <dgm:spPr/>
    </dgm:pt>
    <dgm:pt modelId="{03F9CD33-5BAE-4FA8-87AF-494C08A949B9}" type="pres">
      <dgm:prSet presAssocID="{FAAE451A-B097-4410-8B09-5413DB249C6F}" presName="arrow" presStyleLbl="alignNode1" presStyleIdx="4" presStyleCnt="6"/>
      <dgm:spPr/>
    </dgm:pt>
    <dgm:pt modelId="{D91FAEBB-F730-4FB8-9E24-ADE1BF595FD8}" type="pres">
      <dgm:prSet presAssocID="{FAAE451A-B097-4410-8B09-5413DB249C6F}" presName="descendantArrow" presStyleLbl="bgAccFollowNode1" presStyleIdx="4" presStyleCnt="6"/>
      <dgm:spPr/>
    </dgm:pt>
    <dgm:pt modelId="{8BED467A-D0AD-4794-A732-C2F5DF361A95}" type="pres">
      <dgm:prSet presAssocID="{466BCA1C-9E00-480F-8625-707EBA9F3C04}" presName="sp" presStyleCnt="0"/>
      <dgm:spPr/>
    </dgm:pt>
    <dgm:pt modelId="{1BCA2ECB-C6E3-469C-8AEF-CC8B1EFEE349}" type="pres">
      <dgm:prSet presAssocID="{F409B633-800F-4CCB-926F-A5431E26D28B}" presName="arrowAndChildren" presStyleCnt="0"/>
      <dgm:spPr/>
    </dgm:pt>
    <dgm:pt modelId="{1D13FD89-F6BA-465A-918F-D21034CC93F3}" type="pres">
      <dgm:prSet presAssocID="{F409B633-800F-4CCB-926F-A5431E26D28B}" presName="parentTextArrow" presStyleLbl="node1" presStyleIdx="0" presStyleCnt="0"/>
      <dgm:spPr/>
    </dgm:pt>
    <dgm:pt modelId="{F9EFC725-159A-4D20-AE2D-D6D3B85C2C4C}" type="pres">
      <dgm:prSet presAssocID="{F409B633-800F-4CCB-926F-A5431E26D28B}" presName="arrow" presStyleLbl="alignNode1" presStyleIdx="5" presStyleCnt="6"/>
      <dgm:spPr/>
    </dgm:pt>
    <dgm:pt modelId="{90BBDB4D-C918-478C-A3E0-CB7D10C06147}" type="pres">
      <dgm:prSet presAssocID="{F409B633-800F-4CCB-926F-A5431E26D28B}" presName="descendantArrow" presStyleLbl="bgAccFollowNode1" presStyleIdx="5" presStyleCnt="6"/>
      <dgm:spPr/>
    </dgm:pt>
  </dgm:ptLst>
  <dgm:cxnLst>
    <dgm:cxn modelId="{AAECF509-55FC-4C36-A647-CD1D7AE28CFE}" type="presOf" srcId="{A91E1754-A9AD-4DEF-813B-D90264115BD8}" destId="{65C0BC96-9C39-4A6E-868B-8D11F11AAF4A}" srcOrd="0" destOrd="0" presId="urn:microsoft.com/office/officeart/2016/7/layout/VerticalDownArrowProcess"/>
    <dgm:cxn modelId="{EFAB5012-2F32-4773-869E-D0A67BDFCF82}" type="presOf" srcId="{F409B633-800F-4CCB-926F-A5431E26D28B}" destId="{1D13FD89-F6BA-465A-918F-D21034CC93F3}" srcOrd="0" destOrd="0" presId="urn:microsoft.com/office/officeart/2016/7/layout/VerticalDownArrowProcess"/>
    <dgm:cxn modelId="{17AE5C15-9EFD-4FE6-AAD0-14295A437E40}" type="presOf" srcId="{EA53414C-2E53-4497-9072-31252AE9E7CF}" destId="{D91FAEBB-F730-4FB8-9E24-ADE1BF595FD8}" srcOrd="0" destOrd="0" presId="urn:microsoft.com/office/officeart/2016/7/layout/VerticalDownArrowProcess"/>
    <dgm:cxn modelId="{7B6EF216-300D-4682-8107-B453F11803BD}" type="presOf" srcId="{6FC5A80A-6D89-4BD2-BE20-BCA319CAC721}" destId="{B3F923DE-911A-41C9-A75D-72469032E525}" srcOrd="0" destOrd="0" presId="urn:microsoft.com/office/officeart/2016/7/layout/VerticalDownArrowProcess"/>
    <dgm:cxn modelId="{40C29C17-4AE3-4CAC-AB85-0FA3970970B5}" type="presOf" srcId="{6FC5A80A-6D89-4BD2-BE20-BCA319CAC721}" destId="{DFE18CB4-368F-40C6-98B1-B03DA5B4C983}" srcOrd="1" destOrd="0" presId="urn:microsoft.com/office/officeart/2016/7/layout/VerticalDownArrowProcess"/>
    <dgm:cxn modelId="{92C26B21-2F7E-4B40-9AC6-F8D28538EBC1}" type="presOf" srcId="{F409B633-800F-4CCB-926F-A5431E26D28B}" destId="{F9EFC725-159A-4D20-AE2D-D6D3B85C2C4C}" srcOrd="1" destOrd="0" presId="urn:microsoft.com/office/officeart/2016/7/layout/VerticalDownArrowProcess"/>
    <dgm:cxn modelId="{E786C226-CF6B-46C5-B304-05EE706AFC93}" srcId="{9822173F-F501-4569-A478-E9F7603C5C19}" destId="{6FC5A80A-6D89-4BD2-BE20-BCA319CAC721}" srcOrd="4" destOrd="0" parTransId="{D52BAA2F-9AD4-4E20-8835-4DE7D5D9A433}" sibTransId="{520E1DF9-195A-4608-8A65-65E882F127A1}"/>
    <dgm:cxn modelId="{35473031-0F64-4D56-95F8-B09D2FBE7673}" type="presOf" srcId="{7DEBAE69-B147-4950-A65A-88E520D32F62}" destId="{1F3FC83F-64F7-4C74-8A0F-ABE36F273AC6}" srcOrd="0" destOrd="0" presId="urn:microsoft.com/office/officeart/2016/7/layout/VerticalDownArrowProcess"/>
    <dgm:cxn modelId="{E00C4C36-CBD9-4854-AE07-E5D7B179350F}" type="presOf" srcId="{FAAE451A-B097-4410-8B09-5413DB249C6F}" destId="{03F9CD33-5BAE-4FA8-87AF-494C08A949B9}" srcOrd="1" destOrd="0" presId="urn:microsoft.com/office/officeart/2016/7/layout/VerticalDownArrowProcess"/>
    <dgm:cxn modelId="{B71E6437-BF61-4E67-B055-9F46401AD13F}" type="presOf" srcId="{AEB07360-F3C6-4BA3-8C5B-DED5CB5C4773}" destId="{1329891A-3574-4EB0-829B-BF0100FEBDC5}" srcOrd="0" destOrd="0" presId="urn:microsoft.com/office/officeart/2016/7/layout/VerticalDownArrowProcess"/>
    <dgm:cxn modelId="{1B0F695C-536F-4837-93C2-E509052E9417}" type="presOf" srcId="{4CDA3708-3F34-40C2-BBD3-6E6681BD362D}" destId="{B79EF101-F0E8-444C-9B2E-714552E05828}" srcOrd="0" destOrd="0" presId="urn:microsoft.com/office/officeart/2016/7/layout/VerticalDownArrowProcess"/>
    <dgm:cxn modelId="{8ECE0544-2CBA-4C16-B9F8-AE63235CACE9}" srcId="{6FC5A80A-6D89-4BD2-BE20-BCA319CAC721}" destId="{F35AFBBA-DA04-442D-8B7E-4FB84DD4CD88}" srcOrd="0" destOrd="0" parTransId="{1AC8D5E0-ED1C-430C-933F-B2D39C9D2C9F}" sibTransId="{3E6C2300-1620-446C-A415-338219EEE384}"/>
    <dgm:cxn modelId="{F1DE766D-7661-42C5-85B6-9B49E04E13A0}" srcId="{9822173F-F501-4569-A478-E9F7603C5C19}" destId="{8506248A-B60E-4446-99A9-D08BC86F71A6}" srcOrd="5" destOrd="0" parTransId="{A77CB2F2-0169-45E7-B07B-028E87EB8AE3}" sibTransId="{6AF95841-6E27-43E9-85D0-C1D1F1EBC898}"/>
    <dgm:cxn modelId="{DC3FD571-F08D-4E92-BB57-540A486FF6C2}" srcId="{9822173F-F501-4569-A478-E9F7603C5C19}" destId="{A91E1754-A9AD-4DEF-813B-D90264115BD8}" srcOrd="2" destOrd="0" parTransId="{D03B5039-4A87-478F-BD18-B42E0104BB4B}" sibTransId="{8AD36DD7-7514-4F66-90F1-1340815BB486}"/>
    <dgm:cxn modelId="{09E82E74-A371-475F-9298-A4A7E0624E1F}" type="presOf" srcId="{FC2F218B-9884-4C7E-A996-E3510E65AB41}" destId="{90BBDB4D-C918-478C-A3E0-CB7D10C06147}" srcOrd="0" destOrd="0" presId="urn:microsoft.com/office/officeart/2016/7/layout/VerticalDownArrowProcess"/>
    <dgm:cxn modelId="{E2E07A54-5268-42C2-9502-8B40B451B6A1}" srcId="{F409B633-800F-4CCB-926F-A5431E26D28B}" destId="{FC2F218B-9884-4C7E-A996-E3510E65AB41}" srcOrd="0" destOrd="0" parTransId="{94189BC7-0274-40B1-94DA-9317CAAD3974}" sibTransId="{6A976F7D-E440-4F45-B79C-5917000DE10A}"/>
    <dgm:cxn modelId="{A39EC756-A848-4E4E-9896-22BBF802DFE9}" srcId="{A91E1754-A9AD-4DEF-813B-D90264115BD8}" destId="{AEB07360-F3C6-4BA3-8C5B-DED5CB5C4773}" srcOrd="0" destOrd="0" parTransId="{ED6C5CF1-A8CE-4690-8B2D-2CE68E2BBD87}" sibTransId="{583353AD-C8F4-4D5C-AD73-5E97C40E9556}"/>
    <dgm:cxn modelId="{01B4417F-E1E3-4EDB-9F6F-26A8E5211463}" type="presOf" srcId="{D3020238-217F-454B-A2EF-81DE48071A78}" destId="{3EDB772D-D549-4DFD-BDAB-7454DB398518}" srcOrd="0" destOrd="0" presId="urn:microsoft.com/office/officeart/2016/7/layout/VerticalDownArrowProcess"/>
    <dgm:cxn modelId="{9F399783-545B-4931-8FF3-B7CAE52CD439}" type="presOf" srcId="{D3020238-217F-454B-A2EF-81DE48071A78}" destId="{AA20F1B6-5981-4B96-85D3-CE72B7C42200}" srcOrd="1" destOrd="0" presId="urn:microsoft.com/office/officeart/2016/7/layout/VerticalDownArrowProcess"/>
    <dgm:cxn modelId="{E9545488-999A-4923-885F-700D0F9879BA}" type="presOf" srcId="{A91E1754-A9AD-4DEF-813B-D90264115BD8}" destId="{04C1AD47-9188-477A-BE09-BB586AEBDC94}" srcOrd="1" destOrd="0" presId="urn:microsoft.com/office/officeart/2016/7/layout/VerticalDownArrowProcess"/>
    <dgm:cxn modelId="{82D71092-546A-4BC1-9A67-45601B27FCA3}" type="presOf" srcId="{8506248A-B60E-4446-99A9-D08BC86F71A6}" destId="{80FA9876-C58B-466A-9CAB-C4F56DA488E8}" srcOrd="0" destOrd="0" presId="urn:microsoft.com/office/officeart/2016/7/layout/VerticalDownArrowProcess"/>
    <dgm:cxn modelId="{CCD67C9E-79E6-4069-B7E2-387BAFD26FAE}" type="presOf" srcId="{F35AFBBA-DA04-442D-8B7E-4FB84DD4CD88}" destId="{DDF6CC81-0D6F-4131-B684-2958EB027727}" srcOrd="0" destOrd="0" presId="urn:microsoft.com/office/officeart/2016/7/layout/VerticalDownArrowProcess"/>
    <dgm:cxn modelId="{C3E34CB3-B15E-4728-BFA2-EDF771A021C3}" srcId="{D3020238-217F-454B-A2EF-81DE48071A78}" destId="{7DEBAE69-B147-4950-A65A-88E520D32F62}" srcOrd="0" destOrd="0" parTransId="{58BB1A86-9C17-4818-B4B7-01D75C851917}" sibTransId="{986A0193-6FD5-44A8-8FD0-A478E32566C9}"/>
    <dgm:cxn modelId="{700A7AC6-EE7A-4432-A55C-E1F96591E772}" srcId="{9822173F-F501-4569-A478-E9F7603C5C19}" destId="{D3020238-217F-454B-A2EF-81DE48071A78}" srcOrd="3" destOrd="0" parTransId="{FA4D6D7F-E636-4D93-9E53-EEFA176DE341}" sibTransId="{98F2FFF9-9954-4492-BF69-99B35A2E1239}"/>
    <dgm:cxn modelId="{BACAE0CC-A1ED-4AFA-8F86-4900F1ABA941}" srcId="{8506248A-B60E-4446-99A9-D08BC86F71A6}" destId="{4CDA3708-3F34-40C2-BBD3-6E6681BD362D}" srcOrd="0" destOrd="0" parTransId="{8B810075-9D82-41FF-866C-17284BCCA359}" sibTransId="{3CB30258-5EF3-405D-84CA-F59FA83FCA29}"/>
    <dgm:cxn modelId="{34C8F7DB-83B7-489A-BF53-B70B75895B4E}" type="presOf" srcId="{9822173F-F501-4569-A478-E9F7603C5C19}" destId="{F515A909-59D6-4162-960B-93439545E716}" srcOrd="0" destOrd="0" presId="urn:microsoft.com/office/officeart/2016/7/layout/VerticalDownArrowProcess"/>
    <dgm:cxn modelId="{7BB43FDD-74E6-41CE-B209-24E66470BB12}" srcId="{9822173F-F501-4569-A478-E9F7603C5C19}" destId="{F409B633-800F-4CCB-926F-A5431E26D28B}" srcOrd="0" destOrd="0" parTransId="{E343685E-EC7F-4EA9-80EA-901273F4B8C6}" sibTransId="{466BCA1C-9E00-480F-8625-707EBA9F3C04}"/>
    <dgm:cxn modelId="{D3870EEF-7954-40D3-AE77-095E708A5215}" srcId="{FAAE451A-B097-4410-8B09-5413DB249C6F}" destId="{EA53414C-2E53-4497-9072-31252AE9E7CF}" srcOrd="0" destOrd="0" parTransId="{7681FC22-7AB0-452D-87A5-EE20E53EDF4A}" sibTransId="{F56CAA30-22C1-45CF-BE35-2A27CD6BA2AF}"/>
    <dgm:cxn modelId="{C8F098F3-4342-4D35-A512-1E741D86A2A9}" type="presOf" srcId="{FAAE451A-B097-4410-8B09-5413DB249C6F}" destId="{8450435D-8000-4AF2-A7C9-0BBB1FC66B6F}" srcOrd="0" destOrd="0" presId="urn:microsoft.com/office/officeart/2016/7/layout/VerticalDownArrowProcess"/>
    <dgm:cxn modelId="{966A92F8-5487-43A3-92A0-A2205E86E578}" srcId="{9822173F-F501-4569-A478-E9F7603C5C19}" destId="{FAAE451A-B097-4410-8B09-5413DB249C6F}" srcOrd="1" destOrd="0" parTransId="{DFD1AAB7-85A5-479D-B2C1-3D63143964CA}" sibTransId="{71277856-0680-4DF2-A475-6779949C239A}"/>
    <dgm:cxn modelId="{A3E966EF-C4E5-4F92-8C2B-F77C0A1D0FEF}" type="presParOf" srcId="{F515A909-59D6-4162-960B-93439545E716}" destId="{74C50B88-784F-4793-B463-F52A7C5BD015}" srcOrd="0" destOrd="0" presId="urn:microsoft.com/office/officeart/2016/7/layout/VerticalDownArrowProcess"/>
    <dgm:cxn modelId="{80E58651-64D5-45D1-A5A3-6794C0E3D1B0}" type="presParOf" srcId="{74C50B88-784F-4793-B463-F52A7C5BD015}" destId="{80FA9876-C58B-466A-9CAB-C4F56DA488E8}" srcOrd="0" destOrd="0" presId="urn:microsoft.com/office/officeart/2016/7/layout/VerticalDownArrowProcess"/>
    <dgm:cxn modelId="{A090EBE4-5CDF-4421-B827-F2299EC6FFF3}" type="presParOf" srcId="{74C50B88-784F-4793-B463-F52A7C5BD015}" destId="{B79EF101-F0E8-444C-9B2E-714552E05828}" srcOrd="1" destOrd="0" presId="urn:microsoft.com/office/officeart/2016/7/layout/VerticalDownArrowProcess"/>
    <dgm:cxn modelId="{8715BE86-5E7C-4DDD-B7F6-1FDC1BACF312}" type="presParOf" srcId="{F515A909-59D6-4162-960B-93439545E716}" destId="{66656F41-1B51-4380-B8D0-050B57EE7144}" srcOrd="1" destOrd="0" presId="urn:microsoft.com/office/officeart/2016/7/layout/VerticalDownArrowProcess"/>
    <dgm:cxn modelId="{D1D9165A-005D-46A1-97FE-82F8DFD3B0E4}" type="presParOf" srcId="{F515A909-59D6-4162-960B-93439545E716}" destId="{28D51212-080B-44AD-BDCD-B34DBDF700EC}" srcOrd="2" destOrd="0" presId="urn:microsoft.com/office/officeart/2016/7/layout/VerticalDownArrowProcess"/>
    <dgm:cxn modelId="{05B7CEAE-246E-4CEE-B4CF-26B9345CCDDD}" type="presParOf" srcId="{28D51212-080B-44AD-BDCD-B34DBDF700EC}" destId="{B3F923DE-911A-41C9-A75D-72469032E525}" srcOrd="0" destOrd="0" presId="urn:microsoft.com/office/officeart/2016/7/layout/VerticalDownArrowProcess"/>
    <dgm:cxn modelId="{E7D3B95F-3C69-4077-B961-281C2D701D54}" type="presParOf" srcId="{28D51212-080B-44AD-BDCD-B34DBDF700EC}" destId="{DFE18CB4-368F-40C6-98B1-B03DA5B4C983}" srcOrd="1" destOrd="0" presId="urn:microsoft.com/office/officeart/2016/7/layout/VerticalDownArrowProcess"/>
    <dgm:cxn modelId="{79D4365A-6869-4981-A7A8-0032716DC16F}" type="presParOf" srcId="{28D51212-080B-44AD-BDCD-B34DBDF700EC}" destId="{DDF6CC81-0D6F-4131-B684-2958EB027727}" srcOrd="2" destOrd="0" presId="urn:microsoft.com/office/officeart/2016/7/layout/VerticalDownArrowProcess"/>
    <dgm:cxn modelId="{F6E79919-4183-406C-8A02-90313FD15657}" type="presParOf" srcId="{F515A909-59D6-4162-960B-93439545E716}" destId="{11E13A1E-F291-4DD3-A913-F54DA0A2B19F}" srcOrd="3" destOrd="0" presId="urn:microsoft.com/office/officeart/2016/7/layout/VerticalDownArrowProcess"/>
    <dgm:cxn modelId="{0B4CE039-4F39-48B9-8B10-8968615DD0E2}" type="presParOf" srcId="{F515A909-59D6-4162-960B-93439545E716}" destId="{2FBE3B52-5761-487A-BA55-954099919F65}" srcOrd="4" destOrd="0" presId="urn:microsoft.com/office/officeart/2016/7/layout/VerticalDownArrowProcess"/>
    <dgm:cxn modelId="{37C768B8-08EE-4CBC-9CD0-68B5C816D2AF}" type="presParOf" srcId="{2FBE3B52-5761-487A-BA55-954099919F65}" destId="{3EDB772D-D549-4DFD-BDAB-7454DB398518}" srcOrd="0" destOrd="0" presId="urn:microsoft.com/office/officeart/2016/7/layout/VerticalDownArrowProcess"/>
    <dgm:cxn modelId="{8CD5B61E-A6BB-43FF-A0E3-9C41455A9C42}" type="presParOf" srcId="{2FBE3B52-5761-487A-BA55-954099919F65}" destId="{AA20F1B6-5981-4B96-85D3-CE72B7C42200}" srcOrd="1" destOrd="0" presId="urn:microsoft.com/office/officeart/2016/7/layout/VerticalDownArrowProcess"/>
    <dgm:cxn modelId="{1E07A6B6-3E41-403D-9502-4F431A1EB3F5}" type="presParOf" srcId="{2FBE3B52-5761-487A-BA55-954099919F65}" destId="{1F3FC83F-64F7-4C74-8A0F-ABE36F273AC6}" srcOrd="2" destOrd="0" presId="urn:microsoft.com/office/officeart/2016/7/layout/VerticalDownArrowProcess"/>
    <dgm:cxn modelId="{D6F0432C-E023-4A37-A7EB-99802481267A}" type="presParOf" srcId="{F515A909-59D6-4162-960B-93439545E716}" destId="{D25C3EF4-A652-491B-B88A-035B67656006}" srcOrd="5" destOrd="0" presId="urn:microsoft.com/office/officeart/2016/7/layout/VerticalDownArrowProcess"/>
    <dgm:cxn modelId="{F67D147E-AA91-48B0-BBB3-3E6A3124C7BC}" type="presParOf" srcId="{F515A909-59D6-4162-960B-93439545E716}" destId="{FD32440E-F992-4FA5-99DA-913C5A4642A7}" srcOrd="6" destOrd="0" presId="urn:microsoft.com/office/officeart/2016/7/layout/VerticalDownArrowProcess"/>
    <dgm:cxn modelId="{28F98C7E-38D2-45F8-A439-66147E19E187}" type="presParOf" srcId="{FD32440E-F992-4FA5-99DA-913C5A4642A7}" destId="{65C0BC96-9C39-4A6E-868B-8D11F11AAF4A}" srcOrd="0" destOrd="0" presId="urn:microsoft.com/office/officeart/2016/7/layout/VerticalDownArrowProcess"/>
    <dgm:cxn modelId="{558A5AB4-BC35-4129-896A-7BBD7402F80F}" type="presParOf" srcId="{FD32440E-F992-4FA5-99DA-913C5A4642A7}" destId="{04C1AD47-9188-477A-BE09-BB586AEBDC94}" srcOrd="1" destOrd="0" presId="urn:microsoft.com/office/officeart/2016/7/layout/VerticalDownArrowProcess"/>
    <dgm:cxn modelId="{0D36D370-354F-4F90-97A3-1FC0E1609E57}" type="presParOf" srcId="{FD32440E-F992-4FA5-99DA-913C5A4642A7}" destId="{1329891A-3574-4EB0-829B-BF0100FEBDC5}" srcOrd="2" destOrd="0" presId="urn:microsoft.com/office/officeart/2016/7/layout/VerticalDownArrowProcess"/>
    <dgm:cxn modelId="{9FF6FE98-A605-4586-B4D9-0F86943C9168}" type="presParOf" srcId="{F515A909-59D6-4162-960B-93439545E716}" destId="{3B97E0A5-6753-4E45-9CB9-4386AC230D6F}" srcOrd="7" destOrd="0" presId="urn:microsoft.com/office/officeart/2016/7/layout/VerticalDownArrowProcess"/>
    <dgm:cxn modelId="{2B44B7D8-BB13-46C3-B479-604BBF73B2C9}" type="presParOf" srcId="{F515A909-59D6-4162-960B-93439545E716}" destId="{B1353351-61B0-46A0-8FEB-DB7040DDB250}" srcOrd="8" destOrd="0" presId="urn:microsoft.com/office/officeart/2016/7/layout/VerticalDownArrowProcess"/>
    <dgm:cxn modelId="{0C932F7A-001A-4044-A2B9-39E55AC18782}" type="presParOf" srcId="{B1353351-61B0-46A0-8FEB-DB7040DDB250}" destId="{8450435D-8000-4AF2-A7C9-0BBB1FC66B6F}" srcOrd="0" destOrd="0" presId="urn:microsoft.com/office/officeart/2016/7/layout/VerticalDownArrowProcess"/>
    <dgm:cxn modelId="{F3DFB7C4-3EB3-4489-85FF-E93788E47056}" type="presParOf" srcId="{B1353351-61B0-46A0-8FEB-DB7040DDB250}" destId="{03F9CD33-5BAE-4FA8-87AF-494C08A949B9}" srcOrd="1" destOrd="0" presId="urn:microsoft.com/office/officeart/2016/7/layout/VerticalDownArrowProcess"/>
    <dgm:cxn modelId="{58025993-50E5-482A-8EBC-3D747CCFD820}" type="presParOf" srcId="{B1353351-61B0-46A0-8FEB-DB7040DDB250}" destId="{D91FAEBB-F730-4FB8-9E24-ADE1BF595FD8}" srcOrd="2" destOrd="0" presId="urn:microsoft.com/office/officeart/2016/7/layout/VerticalDownArrowProcess"/>
    <dgm:cxn modelId="{7CA898D0-0E51-4C61-AC59-577E98BC78CC}" type="presParOf" srcId="{F515A909-59D6-4162-960B-93439545E716}" destId="{8BED467A-D0AD-4794-A732-C2F5DF361A95}" srcOrd="9" destOrd="0" presId="urn:microsoft.com/office/officeart/2016/7/layout/VerticalDownArrowProcess"/>
    <dgm:cxn modelId="{BD0C2C3E-BEAB-44DA-9038-ED47FB48285F}" type="presParOf" srcId="{F515A909-59D6-4162-960B-93439545E716}" destId="{1BCA2ECB-C6E3-469C-8AEF-CC8B1EFEE349}" srcOrd="10" destOrd="0" presId="urn:microsoft.com/office/officeart/2016/7/layout/VerticalDownArrowProcess"/>
    <dgm:cxn modelId="{151E1812-FB62-4A23-AB45-80CE369790C4}" type="presParOf" srcId="{1BCA2ECB-C6E3-469C-8AEF-CC8B1EFEE349}" destId="{1D13FD89-F6BA-465A-918F-D21034CC93F3}" srcOrd="0" destOrd="0" presId="urn:microsoft.com/office/officeart/2016/7/layout/VerticalDownArrowProcess"/>
    <dgm:cxn modelId="{D5A6A499-01B6-47B8-A41C-67E9DAE566CB}" type="presParOf" srcId="{1BCA2ECB-C6E3-469C-8AEF-CC8B1EFEE349}" destId="{F9EFC725-159A-4D20-AE2D-D6D3B85C2C4C}" srcOrd="1" destOrd="0" presId="urn:microsoft.com/office/officeart/2016/7/layout/VerticalDownArrowProcess"/>
    <dgm:cxn modelId="{E5EA2823-BE09-4B7D-9931-781741CC4540}" type="presParOf" srcId="{1BCA2ECB-C6E3-469C-8AEF-CC8B1EFEE349}" destId="{90BBDB4D-C918-478C-A3E0-CB7D10C06147}"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B4F57A-5DDB-4D21-BC31-04D4BDDE3BB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1D6BE1-9B78-43CC-A1A0-5BD50CE5D242}">
      <dgm:prSet/>
      <dgm:spPr/>
      <dgm:t>
        <a:bodyPr/>
        <a:lstStyle/>
        <a:p>
          <a:pPr>
            <a:lnSpc>
              <a:spcPct val="100000"/>
            </a:lnSpc>
          </a:pPr>
          <a:r>
            <a:rPr lang="en-US"/>
            <a:t>Download Farm Service Agency (FSA) acreage data for year</a:t>
          </a:r>
        </a:p>
      </dgm:t>
    </dgm:pt>
    <dgm:pt modelId="{5E1AF74A-5243-414F-81C5-EB8D74C8C6D0}" type="parTrans" cxnId="{790B50E7-9E3D-44C9-8B6B-CA35C8A56E46}">
      <dgm:prSet/>
      <dgm:spPr/>
      <dgm:t>
        <a:bodyPr/>
        <a:lstStyle/>
        <a:p>
          <a:endParaRPr lang="en-US"/>
        </a:p>
      </dgm:t>
    </dgm:pt>
    <dgm:pt modelId="{43497193-E116-4336-A7EB-54ECBABA90BE}" type="sibTrans" cxnId="{790B50E7-9E3D-44C9-8B6B-CA35C8A56E46}">
      <dgm:prSet/>
      <dgm:spPr/>
      <dgm:t>
        <a:bodyPr/>
        <a:lstStyle/>
        <a:p>
          <a:endParaRPr lang="en-US"/>
        </a:p>
      </dgm:t>
    </dgm:pt>
    <dgm:pt modelId="{7764924B-6B8A-42A5-8011-4700D522B0E1}">
      <dgm:prSet/>
      <dgm:spPr/>
      <dgm:t>
        <a:bodyPr/>
        <a:lstStyle/>
        <a:p>
          <a:pPr>
            <a:lnSpc>
              <a:spcPct val="100000"/>
            </a:lnSpc>
          </a:pPr>
          <a:r>
            <a:rPr lang="en-US"/>
            <a:t>Filter out other states, non-irrigated crops</a:t>
          </a:r>
        </a:p>
      </dgm:t>
    </dgm:pt>
    <dgm:pt modelId="{8E9A0CFD-C535-4D25-857D-021FE654C27E}" type="parTrans" cxnId="{555BDBA9-B88D-4234-AF02-61C010921657}">
      <dgm:prSet/>
      <dgm:spPr/>
      <dgm:t>
        <a:bodyPr/>
        <a:lstStyle/>
        <a:p>
          <a:endParaRPr lang="en-US"/>
        </a:p>
      </dgm:t>
    </dgm:pt>
    <dgm:pt modelId="{B0E33299-7E53-4968-9376-CBBDC368B0CF}" type="sibTrans" cxnId="{555BDBA9-B88D-4234-AF02-61C010921657}">
      <dgm:prSet/>
      <dgm:spPr/>
      <dgm:t>
        <a:bodyPr/>
        <a:lstStyle/>
        <a:p>
          <a:endParaRPr lang="en-US"/>
        </a:p>
      </dgm:t>
    </dgm:pt>
    <dgm:pt modelId="{B6924AEE-C4C3-4BEB-B6C5-D3C66E047F3C}">
      <dgm:prSet/>
      <dgm:spPr/>
      <dgm:t>
        <a:bodyPr/>
        <a:lstStyle/>
        <a:p>
          <a:pPr>
            <a:lnSpc>
              <a:spcPct val="100000"/>
            </a:lnSpc>
          </a:pPr>
          <a:r>
            <a:rPr lang="en-US"/>
            <a:t>Group major crops together (ex: red winter wheat </a:t>
          </a:r>
          <a:r>
            <a:rPr lang="en-US">
              <a:sym typeface="Wingdings" panose="05000000000000000000" pitchFamily="2" charset="2"/>
            </a:rPr>
            <a:t></a:t>
          </a:r>
          <a:r>
            <a:rPr lang="en-US"/>
            <a:t> wheat)</a:t>
          </a:r>
        </a:p>
      </dgm:t>
    </dgm:pt>
    <dgm:pt modelId="{0B0603CF-0DAE-4D03-8BA7-9CE89D4414BB}" type="parTrans" cxnId="{FA8547F0-696B-4D1A-BF06-56C6435F63C6}">
      <dgm:prSet/>
      <dgm:spPr/>
      <dgm:t>
        <a:bodyPr/>
        <a:lstStyle/>
        <a:p>
          <a:endParaRPr lang="en-US"/>
        </a:p>
      </dgm:t>
    </dgm:pt>
    <dgm:pt modelId="{6B1F84B6-8960-4AF8-89B1-27BCC447CE3B}" type="sibTrans" cxnId="{FA8547F0-696B-4D1A-BF06-56C6435F63C6}">
      <dgm:prSet/>
      <dgm:spPr/>
      <dgm:t>
        <a:bodyPr/>
        <a:lstStyle/>
        <a:p>
          <a:endParaRPr lang="en-US"/>
        </a:p>
      </dgm:t>
    </dgm:pt>
    <dgm:pt modelId="{9D2D49E0-B202-4C80-A877-9DB556C07221}">
      <dgm:prSet/>
      <dgm:spPr/>
      <dgm:t>
        <a:bodyPr/>
        <a:lstStyle/>
        <a:p>
          <a:pPr>
            <a:lnSpc>
              <a:spcPct val="100000"/>
            </a:lnSpc>
          </a:pPr>
          <a:r>
            <a:rPr lang="en-US"/>
            <a:t>Less common crops aggregated in “Other” category, make up ~1%</a:t>
          </a:r>
        </a:p>
      </dgm:t>
    </dgm:pt>
    <dgm:pt modelId="{8A1C57AB-3ACE-42B8-89A7-DD8A9EBFDAF7}" type="parTrans" cxnId="{CBE28522-3B7C-4BC1-A252-898881BBB253}">
      <dgm:prSet/>
      <dgm:spPr/>
      <dgm:t>
        <a:bodyPr/>
        <a:lstStyle/>
        <a:p>
          <a:endParaRPr lang="en-US"/>
        </a:p>
      </dgm:t>
    </dgm:pt>
    <dgm:pt modelId="{57D1FF4D-F635-41AD-B3E8-130C5F00CD55}" type="sibTrans" cxnId="{CBE28522-3B7C-4BC1-A252-898881BBB253}">
      <dgm:prSet/>
      <dgm:spPr/>
      <dgm:t>
        <a:bodyPr/>
        <a:lstStyle/>
        <a:p>
          <a:endParaRPr lang="en-US"/>
        </a:p>
      </dgm:t>
    </dgm:pt>
    <dgm:pt modelId="{A39DAD2E-BA27-43B9-8CAB-F5A5B380548C}">
      <dgm:prSet/>
      <dgm:spPr/>
      <dgm:t>
        <a:bodyPr/>
        <a:lstStyle/>
        <a:p>
          <a:pPr>
            <a:lnSpc>
              <a:spcPct val="100000"/>
            </a:lnSpc>
          </a:pPr>
          <a:r>
            <a:rPr lang="en-US"/>
            <a:t>End with 17 categories of major crops, including Other and Failed</a:t>
          </a:r>
        </a:p>
      </dgm:t>
    </dgm:pt>
    <dgm:pt modelId="{A2E6B2D4-1FF7-4DA7-BAEF-9345EEDA03E0}" type="parTrans" cxnId="{A947BADE-1107-41D1-A6BE-87720256B8C3}">
      <dgm:prSet/>
      <dgm:spPr/>
      <dgm:t>
        <a:bodyPr/>
        <a:lstStyle/>
        <a:p>
          <a:endParaRPr lang="en-US"/>
        </a:p>
      </dgm:t>
    </dgm:pt>
    <dgm:pt modelId="{7CA8A31A-003A-4EEF-B4A0-B4FDE3ACFD27}" type="sibTrans" cxnId="{A947BADE-1107-41D1-A6BE-87720256B8C3}">
      <dgm:prSet/>
      <dgm:spPr/>
      <dgm:t>
        <a:bodyPr/>
        <a:lstStyle/>
        <a:p>
          <a:endParaRPr lang="en-US"/>
        </a:p>
      </dgm:t>
    </dgm:pt>
    <dgm:pt modelId="{508ED05F-F160-4012-81D1-56405B5345F1}">
      <dgm:prSet/>
      <dgm:spPr/>
      <dgm:t>
        <a:bodyPr/>
        <a:lstStyle/>
        <a:p>
          <a:pPr>
            <a:lnSpc>
              <a:spcPct val="100000"/>
            </a:lnSpc>
          </a:pPr>
          <a:r>
            <a:rPr lang="en-US"/>
            <a:t>Organize by crop by county</a:t>
          </a:r>
        </a:p>
      </dgm:t>
    </dgm:pt>
    <dgm:pt modelId="{CD6FDE8B-E68D-4165-A37D-C99261014A04}" type="parTrans" cxnId="{2751B789-E138-4EE8-985E-1C17AD9460C5}">
      <dgm:prSet/>
      <dgm:spPr/>
      <dgm:t>
        <a:bodyPr/>
        <a:lstStyle/>
        <a:p>
          <a:endParaRPr lang="en-US"/>
        </a:p>
      </dgm:t>
    </dgm:pt>
    <dgm:pt modelId="{EE156CB8-14DE-4985-B3A0-3BF13D4EE26A}" type="sibTrans" cxnId="{2751B789-E138-4EE8-985E-1C17AD9460C5}">
      <dgm:prSet/>
      <dgm:spPr/>
      <dgm:t>
        <a:bodyPr/>
        <a:lstStyle/>
        <a:p>
          <a:endParaRPr lang="en-US"/>
        </a:p>
      </dgm:t>
    </dgm:pt>
    <dgm:pt modelId="{ABF62B6A-3D89-4651-B262-995635E6DB83}">
      <dgm:prSet/>
      <dgm:spPr/>
      <dgm:t>
        <a:bodyPr/>
        <a:lstStyle/>
        <a:p>
          <a:pPr>
            <a:lnSpc>
              <a:spcPct val="100000"/>
            </a:lnSpc>
          </a:pPr>
          <a:r>
            <a:rPr lang="en-US"/>
            <a:t>Compare to historic acres</a:t>
          </a:r>
        </a:p>
      </dgm:t>
    </dgm:pt>
    <dgm:pt modelId="{1E30C8F5-EEF0-46B2-BE55-5DAC71A4A0C0}" type="parTrans" cxnId="{DFAB8D21-1DA7-4B89-9F69-42E515D87E96}">
      <dgm:prSet/>
      <dgm:spPr/>
      <dgm:t>
        <a:bodyPr/>
        <a:lstStyle/>
        <a:p>
          <a:endParaRPr lang="en-US"/>
        </a:p>
      </dgm:t>
    </dgm:pt>
    <dgm:pt modelId="{AE31D2E8-94E0-4EEF-99CB-3198B1610EA6}" type="sibTrans" cxnId="{DFAB8D21-1DA7-4B89-9F69-42E515D87E96}">
      <dgm:prSet/>
      <dgm:spPr/>
      <dgm:t>
        <a:bodyPr/>
        <a:lstStyle/>
        <a:p>
          <a:endParaRPr lang="en-US"/>
        </a:p>
      </dgm:t>
    </dgm:pt>
    <dgm:pt modelId="{5FC72CB8-A043-47D7-A27F-15CE15270DDB}">
      <dgm:prSet/>
      <dgm:spPr/>
      <dgm:t>
        <a:bodyPr/>
        <a:lstStyle/>
        <a:p>
          <a:pPr>
            <a:lnSpc>
              <a:spcPct val="100000"/>
            </a:lnSpc>
          </a:pPr>
          <a:r>
            <a:rPr lang="en-US"/>
            <a:t>Confirm major changes with satellite imagery or contact local district</a:t>
          </a:r>
        </a:p>
      </dgm:t>
    </dgm:pt>
    <dgm:pt modelId="{4EA6A52F-1DC9-4C57-8F9E-93D571BB7FF0}" type="parTrans" cxnId="{5C352364-9288-4942-8343-E87ECE9A9363}">
      <dgm:prSet/>
      <dgm:spPr/>
      <dgm:t>
        <a:bodyPr/>
        <a:lstStyle/>
        <a:p>
          <a:endParaRPr lang="en-US"/>
        </a:p>
      </dgm:t>
    </dgm:pt>
    <dgm:pt modelId="{6459775C-2169-4DFA-AC22-B004FC6A5778}" type="sibTrans" cxnId="{5C352364-9288-4942-8343-E87ECE9A9363}">
      <dgm:prSet/>
      <dgm:spPr/>
      <dgm:t>
        <a:bodyPr/>
        <a:lstStyle/>
        <a:p>
          <a:endParaRPr lang="en-US"/>
        </a:p>
      </dgm:t>
    </dgm:pt>
    <dgm:pt modelId="{93CCA02D-CAF0-44A8-8943-21A9EE78AE11}" type="pres">
      <dgm:prSet presAssocID="{C1B4F57A-5DDB-4D21-BC31-04D4BDDE3BBC}" presName="root" presStyleCnt="0">
        <dgm:presLayoutVars>
          <dgm:dir/>
          <dgm:resizeHandles val="exact"/>
        </dgm:presLayoutVars>
      </dgm:prSet>
      <dgm:spPr/>
    </dgm:pt>
    <dgm:pt modelId="{E73377A8-E376-44EA-8F5A-5A7F64EB9174}" type="pres">
      <dgm:prSet presAssocID="{A71D6BE1-9B78-43CC-A1A0-5BD50CE5D242}" presName="compNode" presStyleCnt="0"/>
      <dgm:spPr/>
    </dgm:pt>
    <dgm:pt modelId="{6283BA2A-6C6D-4693-92F0-18031588782A}" type="pres">
      <dgm:prSet presAssocID="{A71D6BE1-9B78-43CC-A1A0-5BD50CE5D242}" presName="bgRect" presStyleLbl="bgShp" presStyleIdx="0" presStyleCnt="6"/>
      <dgm:spPr/>
    </dgm:pt>
    <dgm:pt modelId="{74F4B6DA-233A-42FD-A942-6B46265560B5}" type="pres">
      <dgm:prSet presAssocID="{A71D6BE1-9B78-43CC-A1A0-5BD50CE5D24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wnload"/>
        </a:ext>
      </dgm:extLst>
    </dgm:pt>
    <dgm:pt modelId="{114CF206-4DDE-489B-AD4C-A1061EDB999C}" type="pres">
      <dgm:prSet presAssocID="{A71D6BE1-9B78-43CC-A1A0-5BD50CE5D242}" presName="spaceRect" presStyleCnt="0"/>
      <dgm:spPr/>
    </dgm:pt>
    <dgm:pt modelId="{B909626A-4EC2-4969-B754-2873869129C0}" type="pres">
      <dgm:prSet presAssocID="{A71D6BE1-9B78-43CC-A1A0-5BD50CE5D242}" presName="parTx" presStyleLbl="revTx" presStyleIdx="0" presStyleCnt="7">
        <dgm:presLayoutVars>
          <dgm:chMax val="0"/>
          <dgm:chPref val="0"/>
        </dgm:presLayoutVars>
      </dgm:prSet>
      <dgm:spPr/>
    </dgm:pt>
    <dgm:pt modelId="{4C6DCB0D-E91C-4C43-952F-27015D830710}" type="pres">
      <dgm:prSet presAssocID="{43497193-E116-4336-A7EB-54ECBABA90BE}" presName="sibTrans" presStyleCnt="0"/>
      <dgm:spPr/>
    </dgm:pt>
    <dgm:pt modelId="{530E439F-1794-40AB-A384-ABD7A99628B8}" type="pres">
      <dgm:prSet presAssocID="{7764924B-6B8A-42A5-8011-4700D522B0E1}" presName="compNode" presStyleCnt="0"/>
      <dgm:spPr/>
    </dgm:pt>
    <dgm:pt modelId="{CA61D544-3411-4350-B7D7-524D6E9F4AA9}" type="pres">
      <dgm:prSet presAssocID="{7764924B-6B8A-42A5-8011-4700D522B0E1}" presName="bgRect" presStyleLbl="bgShp" presStyleIdx="1" presStyleCnt="6"/>
      <dgm:spPr/>
    </dgm:pt>
    <dgm:pt modelId="{18C296B1-C90D-4929-B086-7CAD6137CC80}" type="pres">
      <dgm:prSet presAssocID="{7764924B-6B8A-42A5-8011-4700D522B0E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rm scene"/>
        </a:ext>
      </dgm:extLst>
    </dgm:pt>
    <dgm:pt modelId="{0AE5286F-D806-41B0-859D-B9ECCFDCE55D}" type="pres">
      <dgm:prSet presAssocID="{7764924B-6B8A-42A5-8011-4700D522B0E1}" presName="spaceRect" presStyleCnt="0"/>
      <dgm:spPr/>
    </dgm:pt>
    <dgm:pt modelId="{674F8522-EF7C-4ADB-B515-44ABEE4C8266}" type="pres">
      <dgm:prSet presAssocID="{7764924B-6B8A-42A5-8011-4700D522B0E1}" presName="parTx" presStyleLbl="revTx" presStyleIdx="1" presStyleCnt="7">
        <dgm:presLayoutVars>
          <dgm:chMax val="0"/>
          <dgm:chPref val="0"/>
        </dgm:presLayoutVars>
      </dgm:prSet>
      <dgm:spPr/>
    </dgm:pt>
    <dgm:pt modelId="{B4AB5ED7-9D5C-4194-8BF8-5648A687E3EC}" type="pres">
      <dgm:prSet presAssocID="{B0E33299-7E53-4968-9376-CBBDC368B0CF}" presName="sibTrans" presStyleCnt="0"/>
      <dgm:spPr/>
    </dgm:pt>
    <dgm:pt modelId="{3854048A-EE43-4445-AA1B-700DCA7977D2}" type="pres">
      <dgm:prSet presAssocID="{B6924AEE-C4C3-4BEB-B6C5-D3C66E047F3C}" presName="compNode" presStyleCnt="0"/>
      <dgm:spPr/>
    </dgm:pt>
    <dgm:pt modelId="{B13D0F14-6E5C-4D6C-9E9A-1DDB250D5CC5}" type="pres">
      <dgm:prSet presAssocID="{B6924AEE-C4C3-4BEB-B6C5-D3C66E047F3C}" presName="bgRect" presStyleLbl="bgShp" presStyleIdx="2" presStyleCnt="6"/>
      <dgm:spPr/>
    </dgm:pt>
    <dgm:pt modelId="{3F34BFD6-1E2C-46A5-821D-DCB8972E44A7}" type="pres">
      <dgm:prSet presAssocID="{B6924AEE-C4C3-4BEB-B6C5-D3C66E047F3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in"/>
        </a:ext>
      </dgm:extLst>
    </dgm:pt>
    <dgm:pt modelId="{3B545C78-347F-4A3B-8991-79A97B2C0B45}" type="pres">
      <dgm:prSet presAssocID="{B6924AEE-C4C3-4BEB-B6C5-D3C66E047F3C}" presName="spaceRect" presStyleCnt="0"/>
      <dgm:spPr/>
    </dgm:pt>
    <dgm:pt modelId="{B3571C7E-7645-4980-A201-C62783C91C2D}" type="pres">
      <dgm:prSet presAssocID="{B6924AEE-C4C3-4BEB-B6C5-D3C66E047F3C}" presName="parTx" presStyleLbl="revTx" presStyleIdx="2" presStyleCnt="7">
        <dgm:presLayoutVars>
          <dgm:chMax val="0"/>
          <dgm:chPref val="0"/>
        </dgm:presLayoutVars>
      </dgm:prSet>
      <dgm:spPr/>
    </dgm:pt>
    <dgm:pt modelId="{9EAAE634-BB7B-424D-BD2F-08E00556D52B}" type="pres">
      <dgm:prSet presAssocID="{B6924AEE-C4C3-4BEB-B6C5-D3C66E047F3C}" presName="desTx" presStyleLbl="revTx" presStyleIdx="3" presStyleCnt="7">
        <dgm:presLayoutVars/>
      </dgm:prSet>
      <dgm:spPr/>
    </dgm:pt>
    <dgm:pt modelId="{3F69B0B7-92A0-4C74-B24D-8C666E813E9A}" type="pres">
      <dgm:prSet presAssocID="{6B1F84B6-8960-4AF8-89B1-27BCC447CE3B}" presName="sibTrans" presStyleCnt="0"/>
      <dgm:spPr/>
    </dgm:pt>
    <dgm:pt modelId="{99B3EFA8-54B7-4365-BBE4-29CC2BB3538F}" type="pres">
      <dgm:prSet presAssocID="{508ED05F-F160-4012-81D1-56405B5345F1}" presName="compNode" presStyleCnt="0"/>
      <dgm:spPr/>
    </dgm:pt>
    <dgm:pt modelId="{71C866D4-B5E6-41C4-9326-662A533D7EB0}" type="pres">
      <dgm:prSet presAssocID="{508ED05F-F160-4012-81D1-56405B5345F1}" presName="bgRect" presStyleLbl="bgShp" presStyleIdx="3" presStyleCnt="6"/>
      <dgm:spPr/>
    </dgm:pt>
    <dgm:pt modelId="{322FB6D7-CFF4-4971-9073-C60012A5C089}" type="pres">
      <dgm:prSet presAssocID="{508ED05F-F160-4012-81D1-56405B5345F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nt"/>
        </a:ext>
      </dgm:extLst>
    </dgm:pt>
    <dgm:pt modelId="{A642149F-F45B-420D-B490-054BFCC3B915}" type="pres">
      <dgm:prSet presAssocID="{508ED05F-F160-4012-81D1-56405B5345F1}" presName="spaceRect" presStyleCnt="0"/>
      <dgm:spPr/>
    </dgm:pt>
    <dgm:pt modelId="{28BC2BA6-4482-434F-BAAE-8E2705066006}" type="pres">
      <dgm:prSet presAssocID="{508ED05F-F160-4012-81D1-56405B5345F1}" presName="parTx" presStyleLbl="revTx" presStyleIdx="4" presStyleCnt="7">
        <dgm:presLayoutVars>
          <dgm:chMax val="0"/>
          <dgm:chPref val="0"/>
        </dgm:presLayoutVars>
      </dgm:prSet>
      <dgm:spPr/>
    </dgm:pt>
    <dgm:pt modelId="{7DB52DFC-E902-4469-AEE1-07646C9EF591}" type="pres">
      <dgm:prSet presAssocID="{EE156CB8-14DE-4985-B3A0-3BF13D4EE26A}" presName="sibTrans" presStyleCnt="0"/>
      <dgm:spPr/>
    </dgm:pt>
    <dgm:pt modelId="{A5B88D61-1016-4C7E-AD41-D7B275C61811}" type="pres">
      <dgm:prSet presAssocID="{ABF62B6A-3D89-4651-B262-995635E6DB83}" presName="compNode" presStyleCnt="0"/>
      <dgm:spPr/>
    </dgm:pt>
    <dgm:pt modelId="{A8A9C3A1-775C-4537-8EB0-687D67E044C0}" type="pres">
      <dgm:prSet presAssocID="{ABF62B6A-3D89-4651-B262-995635E6DB83}" presName="bgRect" presStyleLbl="bgShp" presStyleIdx="4" presStyleCnt="6"/>
      <dgm:spPr/>
    </dgm:pt>
    <dgm:pt modelId="{A7805EBE-74C9-450D-BF9B-49C10FBFD682}" type="pres">
      <dgm:prSet presAssocID="{ABF62B6A-3D89-4651-B262-995635E6DB8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ker"/>
        </a:ext>
      </dgm:extLst>
    </dgm:pt>
    <dgm:pt modelId="{ABAECC82-8290-4382-A8E2-A763DA69F9F0}" type="pres">
      <dgm:prSet presAssocID="{ABF62B6A-3D89-4651-B262-995635E6DB83}" presName="spaceRect" presStyleCnt="0"/>
      <dgm:spPr/>
    </dgm:pt>
    <dgm:pt modelId="{77C43DF9-A859-43CF-A90A-04D5F3D09461}" type="pres">
      <dgm:prSet presAssocID="{ABF62B6A-3D89-4651-B262-995635E6DB83}" presName="parTx" presStyleLbl="revTx" presStyleIdx="5" presStyleCnt="7">
        <dgm:presLayoutVars>
          <dgm:chMax val="0"/>
          <dgm:chPref val="0"/>
        </dgm:presLayoutVars>
      </dgm:prSet>
      <dgm:spPr/>
    </dgm:pt>
    <dgm:pt modelId="{AB91C333-0106-4648-B58B-08F0F7DFF195}" type="pres">
      <dgm:prSet presAssocID="{AE31D2E8-94E0-4EEF-99CB-3198B1610EA6}" presName="sibTrans" presStyleCnt="0"/>
      <dgm:spPr/>
    </dgm:pt>
    <dgm:pt modelId="{AFC68B4D-BE31-4427-8B69-1F45C8203BE0}" type="pres">
      <dgm:prSet presAssocID="{5FC72CB8-A043-47D7-A27F-15CE15270DDB}" presName="compNode" presStyleCnt="0"/>
      <dgm:spPr/>
    </dgm:pt>
    <dgm:pt modelId="{76B360B5-1F27-4A99-8472-D04F3F8832E3}" type="pres">
      <dgm:prSet presAssocID="{5FC72CB8-A043-47D7-A27F-15CE15270DDB}" presName="bgRect" presStyleLbl="bgShp" presStyleIdx="5" presStyleCnt="6"/>
      <dgm:spPr/>
    </dgm:pt>
    <dgm:pt modelId="{3D94AAB3-B4BF-4AFB-8ECC-41BC0EBE911D}" type="pres">
      <dgm:prSet presAssocID="{5FC72CB8-A043-47D7-A27F-15CE15270DD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atellite"/>
        </a:ext>
      </dgm:extLst>
    </dgm:pt>
    <dgm:pt modelId="{5FB2DA8C-B599-45CD-A431-319D37DF73F0}" type="pres">
      <dgm:prSet presAssocID="{5FC72CB8-A043-47D7-A27F-15CE15270DDB}" presName="spaceRect" presStyleCnt="0"/>
      <dgm:spPr/>
    </dgm:pt>
    <dgm:pt modelId="{68FDC652-BEE4-409F-9389-B25BC22868CF}" type="pres">
      <dgm:prSet presAssocID="{5FC72CB8-A043-47D7-A27F-15CE15270DDB}" presName="parTx" presStyleLbl="revTx" presStyleIdx="6" presStyleCnt="7">
        <dgm:presLayoutVars>
          <dgm:chMax val="0"/>
          <dgm:chPref val="0"/>
        </dgm:presLayoutVars>
      </dgm:prSet>
      <dgm:spPr/>
    </dgm:pt>
  </dgm:ptLst>
  <dgm:cxnLst>
    <dgm:cxn modelId="{BD0A3112-9DD8-473A-9AFC-DBDA12BB138C}" type="presOf" srcId="{7764924B-6B8A-42A5-8011-4700D522B0E1}" destId="{674F8522-EF7C-4ADB-B515-44ABEE4C8266}" srcOrd="0" destOrd="0" presId="urn:microsoft.com/office/officeart/2018/2/layout/IconVerticalSolidList"/>
    <dgm:cxn modelId="{DFAB8D21-1DA7-4B89-9F69-42E515D87E96}" srcId="{C1B4F57A-5DDB-4D21-BC31-04D4BDDE3BBC}" destId="{ABF62B6A-3D89-4651-B262-995635E6DB83}" srcOrd="4" destOrd="0" parTransId="{1E30C8F5-EEF0-46B2-BE55-5DAC71A4A0C0}" sibTransId="{AE31D2E8-94E0-4EEF-99CB-3198B1610EA6}"/>
    <dgm:cxn modelId="{CBE28522-3B7C-4BC1-A252-898881BBB253}" srcId="{B6924AEE-C4C3-4BEB-B6C5-D3C66E047F3C}" destId="{9D2D49E0-B202-4C80-A877-9DB556C07221}" srcOrd="0" destOrd="0" parTransId="{8A1C57AB-3ACE-42B8-89A7-DD8A9EBFDAF7}" sibTransId="{57D1FF4D-F635-41AD-B3E8-130C5F00CD55}"/>
    <dgm:cxn modelId="{5C352364-9288-4942-8343-E87ECE9A9363}" srcId="{C1B4F57A-5DDB-4D21-BC31-04D4BDDE3BBC}" destId="{5FC72CB8-A043-47D7-A27F-15CE15270DDB}" srcOrd="5" destOrd="0" parTransId="{4EA6A52F-1DC9-4C57-8F9E-93D571BB7FF0}" sibTransId="{6459775C-2169-4DFA-AC22-B004FC6A5778}"/>
    <dgm:cxn modelId="{92272155-B61F-4E8D-9BA5-AC430B7B9B11}" type="presOf" srcId="{B6924AEE-C4C3-4BEB-B6C5-D3C66E047F3C}" destId="{B3571C7E-7645-4980-A201-C62783C91C2D}" srcOrd="0" destOrd="0" presId="urn:microsoft.com/office/officeart/2018/2/layout/IconVerticalSolidList"/>
    <dgm:cxn modelId="{8FF6447C-A6D9-45FE-A011-E092EE6A1ADE}" type="presOf" srcId="{508ED05F-F160-4012-81D1-56405B5345F1}" destId="{28BC2BA6-4482-434F-BAAE-8E2705066006}" srcOrd="0" destOrd="0" presId="urn:microsoft.com/office/officeart/2018/2/layout/IconVerticalSolidList"/>
    <dgm:cxn modelId="{2751B789-E138-4EE8-985E-1C17AD9460C5}" srcId="{C1B4F57A-5DDB-4D21-BC31-04D4BDDE3BBC}" destId="{508ED05F-F160-4012-81D1-56405B5345F1}" srcOrd="3" destOrd="0" parTransId="{CD6FDE8B-E68D-4165-A37D-C99261014A04}" sibTransId="{EE156CB8-14DE-4985-B3A0-3BF13D4EE26A}"/>
    <dgm:cxn modelId="{E98E1C91-BB34-4DA2-BAB9-609589C46412}" type="presOf" srcId="{9D2D49E0-B202-4C80-A877-9DB556C07221}" destId="{9EAAE634-BB7B-424D-BD2F-08E00556D52B}" srcOrd="0" destOrd="0" presId="urn:microsoft.com/office/officeart/2018/2/layout/IconVerticalSolidList"/>
    <dgm:cxn modelId="{555BDBA9-B88D-4234-AF02-61C010921657}" srcId="{C1B4F57A-5DDB-4D21-BC31-04D4BDDE3BBC}" destId="{7764924B-6B8A-42A5-8011-4700D522B0E1}" srcOrd="1" destOrd="0" parTransId="{8E9A0CFD-C535-4D25-857D-021FE654C27E}" sibTransId="{B0E33299-7E53-4968-9376-CBBDC368B0CF}"/>
    <dgm:cxn modelId="{D147A0C2-EF77-436D-907C-DCCD8ADBAD04}" type="presOf" srcId="{A39DAD2E-BA27-43B9-8CAB-F5A5B380548C}" destId="{9EAAE634-BB7B-424D-BD2F-08E00556D52B}" srcOrd="0" destOrd="1" presId="urn:microsoft.com/office/officeart/2018/2/layout/IconVerticalSolidList"/>
    <dgm:cxn modelId="{BCF241D6-45AF-4128-9F0F-C0772E77DA28}" type="presOf" srcId="{ABF62B6A-3D89-4651-B262-995635E6DB83}" destId="{77C43DF9-A859-43CF-A90A-04D5F3D09461}" srcOrd="0" destOrd="0" presId="urn:microsoft.com/office/officeart/2018/2/layout/IconVerticalSolidList"/>
    <dgm:cxn modelId="{A947BADE-1107-41D1-A6BE-87720256B8C3}" srcId="{B6924AEE-C4C3-4BEB-B6C5-D3C66E047F3C}" destId="{A39DAD2E-BA27-43B9-8CAB-F5A5B380548C}" srcOrd="1" destOrd="0" parTransId="{A2E6B2D4-1FF7-4DA7-BAEF-9345EEDA03E0}" sibTransId="{7CA8A31A-003A-4EEF-B4A0-B4FDE3ACFD27}"/>
    <dgm:cxn modelId="{E11B1FE2-27A5-4F2C-8C32-5150C6EC84AC}" type="presOf" srcId="{5FC72CB8-A043-47D7-A27F-15CE15270DDB}" destId="{68FDC652-BEE4-409F-9389-B25BC22868CF}" srcOrd="0" destOrd="0" presId="urn:microsoft.com/office/officeart/2018/2/layout/IconVerticalSolidList"/>
    <dgm:cxn modelId="{76F998E6-5F10-472F-856E-96B102EE0F8E}" type="presOf" srcId="{A71D6BE1-9B78-43CC-A1A0-5BD50CE5D242}" destId="{B909626A-4EC2-4969-B754-2873869129C0}" srcOrd="0" destOrd="0" presId="urn:microsoft.com/office/officeart/2018/2/layout/IconVerticalSolidList"/>
    <dgm:cxn modelId="{790B50E7-9E3D-44C9-8B6B-CA35C8A56E46}" srcId="{C1B4F57A-5DDB-4D21-BC31-04D4BDDE3BBC}" destId="{A71D6BE1-9B78-43CC-A1A0-5BD50CE5D242}" srcOrd="0" destOrd="0" parTransId="{5E1AF74A-5243-414F-81C5-EB8D74C8C6D0}" sibTransId="{43497193-E116-4336-A7EB-54ECBABA90BE}"/>
    <dgm:cxn modelId="{5BD817F0-04A2-4081-9A2D-0D858D4AF524}" type="presOf" srcId="{C1B4F57A-5DDB-4D21-BC31-04D4BDDE3BBC}" destId="{93CCA02D-CAF0-44A8-8943-21A9EE78AE11}" srcOrd="0" destOrd="0" presId="urn:microsoft.com/office/officeart/2018/2/layout/IconVerticalSolidList"/>
    <dgm:cxn modelId="{FA8547F0-696B-4D1A-BF06-56C6435F63C6}" srcId="{C1B4F57A-5DDB-4D21-BC31-04D4BDDE3BBC}" destId="{B6924AEE-C4C3-4BEB-B6C5-D3C66E047F3C}" srcOrd="2" destOrd="0" parTransId="{0B0603CF-0DAE-4D03-8BA7-9CE89D4414BB}" sibTransId="{6B1F84B6-8960-4AF8-89B1-27BCC447CE3B}"/>
    <dgm:cxn modelId="{71C99031-B642-4C9B-8797-994A146A0DD1}" type="presParOf" srcId="{93CCA02D-CAF0-44A8-8943-21A9EE78AE11}" destId="{E73377A8-E376-44EA-8F5A-5A7F64EB9174}" srcOrd="0" destOrd="0" presId="urn:microsoft.com/office/officeart/2018/2/layout/IconVerticalSolidList"/>
    <dgm:cxn modelId="{3A8A3F72-FA6A-42A1-9A27-3DBDE0C36569}" type="presParOf" srcId="{E73377A8-E376-44EA-8F5A-5A7F64EB9174}" destId="{6283BA2A-6C6D-4693-92F0-18031588782A}" srcOrd="0" destOrd="0" presId="urn:microsoft.com/office/officeart/2018/2/layout/IconVerticalSolidList"/>
    <dgm:cxn modelId="{CDF0B665-0B01-4094-A549-D4284D9B5D07}" type="presParOf" srcId="{E73377A8-E376-44EA-8F5A-5A7F64EB9174}" destId="{74F4B6DA-233A-42FD-A942-6B46265560B5}" srcOrd="1" destOrd="0" presId="urn:microsoft.com/office/officeart/2018/2/layout/IconVerticalSolidList"/>
    <dgm:cxn modelId="{8837AC86-AC5F-4A23-B8FD-26B888AF7594}" type="presParOf" srcId="{E73377A8-E376-44EA-8F5A-5A7F64EB9174}" destId="{114CF206-4DDE-489B-AD4C-A1061EDB999C}" srcOrd="2" destOrd="0" presId="urn:microsoft.com/office/officeart/2018/2/layout/IconVerticalSolidList"/>
    <dgm:cxn modelId="{92088F1E-E8B0-4BBD-ADC6-A37013487BC5}" type="presParOf" srcId="{E73377A8-E376-44EA-8F5A-5A7F64EB9174}" destId="{B909626A-4EC2-4969-B754-2873869129C0}" srcOrd="3" destOrd="0" presId="urn:microsoft.com/office/officeart/2018/2/layout/IconVerticalSolidList"/>
    <dgm:cxn modelId="{BBA7B75E-8F3F-4BCB-957D-D0CBD14DC80D}" type="presParOf" srcId="{93CCA02D-CAF0-44A8-8943-21A9EE78AE11}" destId="{4C6DCB0D-E91C-4C43-952F-27015D830710}" srcOrd="1" destOrd="0" presId="urn:microsoft.com/office/officeart/2018/2/layout/IconVerticalSolidList"/>
    <dgm:cxn modelId="{EB4C53F1-9B47-4011-BC34-4FCC08A35C09}" type="presParOf" srcId="{93CCA02D-CAF0-44A8-8943-21A9EE78AE11}" destId="{530E439F-1794-40AB-A384-ABD7A99628B8}" srcOrd="2" destOrd="0" presId="urn:microsoft.com/office/officeart/2018/2/layout/IconVerticalSolidList"/>
    <dgm:cxn modelId="{BD7507BC-A5D2-435F-8D40-F25B52500DB9}" type="presParOf" srcId="{530E439F-1794-40AB-A384-ABD7A99628B8}" destId="{CA61D544-3411-4350-B7D7-524D6E9F4AA9}" srcOrd="0" destOrd="0" presId="urn:microsoft.com/office/officeart/2018/2/layout/IconVerticalSolidList"/>
    <dgm:cxn modelId="{2C616CAB-B9E7-46F7-B82A-E5AAA12E26DE}" type="presParOf" srcId="{530E439F-1794-40AB-A384-ABD7A99628B8}" destId="{18C296B1-C90D-4929-B086-7CAD6137CC80}" srcOrd="1" destOrd="0" presId="urn:microsoft.com/office/officeart/2018/2/layout/IconVerticalSolidList"/>
    <dgm:cxn modelId="{4FFCEB2D-47E9-4D63-93D3-4644C7C2E43A}" type="presParOf" srcId="{530E439F-1794-40AB-A384-ABD7A99628B8}" destId="{0AE5286F-D806-41B0-859D-B9ECCFDCE55D}" srcOrd="2" destOrd="0" presId="urn:microsoft.com/office/officeart/2018/2/layout/IconVerticalSolidList"/>
    <dgm:cxn modelId="{27EBCA35-65DE-43A8-A0EB-C56140DEACA0}" type="presParOf" srcId="{530E439F-1794-40AB-A384-ABD7A99628B8}" destId="{674F8522-EF7C-4ADB-B515-44ABEE4C8266}" srcOrd="3" destOrd="0" presId="urn:microsoft.com/office/officeart/2018/2/layout/IconVerticalSolidList"/>
    <dgm:cxn modelId="{112CCA08-84B8-4E8F-BC91-1F983ADE4653}" type="presParOf" srcId="{93CCA02D-CAF0-44A8-8943-21A9EE78AE11}" destId="{B4AB5ED7-9D5C-4194-8BF8-5648A687E3EC}" srcOrd="3" destOrd="0" presId="urn:microsoft.com/office/officeart/2018/2/layout/IconVerticalSolidList"/>
    <dgm:cxn modelId="{7377FC3F-023D-4581-94B5-C2D6E0171530}" type="presParOf" srcId="{93CCA02D-CAF0-44A8-8943-21A9EE78AE11}" destId="{3854048A-EE43-4445-AA1B-700DCA7977D2}" srcOrd="4" destOrd="0" presId="urn:microsoft.com/office/officeart/2018/2/layout/IconVerticalSolidList"/>
    <dgm:cxn modelId="{CCD78160-F9A3-4A7F-81EB-5B833F97933A}" type="presParOf" srcId="{3854048A-EE43-4445-AA1B-700DCA7977D2}" destId="{B13D0F14-6E5C-4D6C-9E9A-1DDB250D5CC5}" srcOrd="0" destOrd="0" presId="urn:microsoft.com/office/officeart/2018/2/layout/IconVerticalSolidList"/>
    <dgm:cxn modelId="{6A79DA56-8238-4B7D-8CEB-0D899934C382}" type="presParOf" srcId="{3854048A-EE43-4445-AA1B-700DCA7977D2}" destId="{3F34BFD6-1E2C-46A5-821D-DCB8972E44A7}" srcOrd="1" destOrd="0" presId="urn:microsoft.com/office/officeart/2018/2/layout/IconVerticalSolidList"/>
    <dgm:cxn modelId="{F31C98A0-FE1B-4E87-945B-0717F0155F18}" type="presParOf" srcId="{3854048A-EE43-4445-AA1B-700DCA7977D2}" destId="{3B545C78-347F-4A3B-8991-79A97B2C0B45}" srcOrd="2" destOrd="0" presId="urn:microsoft.com/office/officeart/2018/2/layout/IconVerticalSolidList"/>
    <dgm:cxn modelId="{C1459274-3CF7-4B9A-B261-CB460E6BE25F}" type="presParOf" srcId="{3854048A-EE43-4445-AA1B-700DCA7977D2}" destId="{B3571C7E-7645-4980-A201-C62783C91C2D}" srcOrd="3" destOrd="0" presId="urn:microsoft.com/office/officeart/2018/2/layout/IconVerticalSolidList"/>
    <dgm:cxn modelId="{EDAF412D-6FD0-44D2-BE2A-4F76AF24DB40}" type="presParOf" srcId="{3854048A-EE43-4445-AA1B-700DCA7977D2}" destId="{9EAAE634-BB7B-424D-BD2F-08E00556D52B}" srcOrd="4" destOrd="0" presId="urn:microsoft.com/office/officeart/2018/2/layout/IconVerticalSolidList"/>
    <dgm:cxn modelId="{FB58D7A2-5019-48FD-8D2B-B9DE0D9EB148}" type="presParOf" srcId="{93CCA02D-CAF0-44A8-8943-21A9EE78AE11}" destId="{3F69B0B7-92A0-4C74-B24D-8C666E813E9A}" srcOrd="5" destOrd="0" presId="urn:microsoft.com/office/officeart/2018/2/layout/IconVerticalSolidList"/>
    <dgm:cxn modelId="{50C1EB68-8F22-4C93-AAFC-1A5620C55710}" type="presParOf" srcId="{93CCA02D-CAF0-44A8-8943-21A9EE78AE11}" destId="{99B3EFA8-54B7-4365-BBE4-29CC2BB3538F}" srcOrd="6" destOrd="0" presId="urn:microsoft.com/office/officeart/2018/2/layout/IconVerticalSolidList"/>
    <dgm:cxn modelId="{0B2C5156-9F21-450C-97E6-8C6FADC860D9}" type="presParOf" srcId="{99B3EFA8-54B7-4365-BBE4-29CC2BB3538F}" destId="{71C866D4-B5E6-41C4-9326-662A533D7EB0}" srcOrd="0" destOrd="0" presId="urn:microsoft.com/office/officeart/2018/2/layout/IconVerticalSolidList"/>
    <dgm:cxn modelId="{328E09C2-5571-4338-8412-DCA5796D002E}" type="presParOf" srcId="{99B3EFA8-54B7-4365-BBE4-29CC2BB3538F}" destId="{322FB6D7-CFF4-4971-9073-C60012A5C089}" srcOrd="1" destOrd="0" presId="urn:microsoft.com/office/officeart/2018/2/layout/IconVerticalSolidList"/>
    <dgm:cxn modelId="{87B5D99C-DBB6-4755-BF05-BFFBF2D04F2C}" type="presParOf" srcId="{99B3EFA8-54B7-4365-BBE4-29CC2BB3538F}" destId="{A642149F-F45B-420D-B490-054BFCC3B915}" srcOrd="2" destOrd="0" presId="urn:microsoft.com/office/officeart/2018/2/layout/IconVerticalSolidList"/>
    <dgm:cxn modelId="{E827FA9F-44C2-4B8C-B0F5-BD69EEBF0E8D}" type="presParOf" srcId="{99B3EFA8-54B7-4365-BBE4-29CC2BB3538F}" destId="{28BC2BA6-4482-434F-BAAE-8E2705066006}" srcOrd="3" destOrd="0" presId="urn:microsoft.com/office/officeart/2018/2/layout/IconVerticalSolidList"/>
    <dgm:cxn modelId="{E5469D11-E1EA-4F43-BDDF-A6BC4CA28CAB}" type="presParOf" srcId="{93CCA02D-CAF0-44A8-8943-21A9EE78AE11}" destId="{7DB52DFC-E902-4469-AEE1-07646C9EF591}" srcOrd="7" destOrd="0" presId="urn:microsoft.com/office/officeart/2018/2/layout/IconVerticalSolidList"/>
    <dgm:cxn modelId="{03B03BDB-483E-4E02-872D-DB13D1AAABE1}" type="presParOf" srcId="{93CCA02D-CAF0-44A8-8943-21A9EE78AE11}" destId="{A5B88D61-1016-4C7E-AD41-D7B275C61811}" srcOrd="8" destOrd="0" presId="urn:microsoft.com/office/officeart/2018/2/layout/IconVerticalSolidList"/>
    <dgm:cxn modelId="{8FB83F51-92D1-45C9-90B3-F53354EE5C4A}" type="presParOf" srcId="{A5B88D61-1016-4C7E-AD41-D7B275C61811}" destId="{A8A9C3A1-775C-4537-8EB0-687D67E044C0}" srcOrd="0" destOrd="0" presId="urn:microsoft.com/office/officeart/2018/2/layout/IconVerticalSolidList"/>
    <dgm:cxn modelId="{17D7A9D7-6AF0-41B3-8C48-34310541BBEB}" type="presParOf" srcId="{A5B88D61-1016-4C7E-AD41-D7B275C61811}" destId="{A7805EBE-74C9-450D-BF9B-49C10FBFD682}" srcOrd="1" destOrd="0" presId="urn:microsoft.com/office/officeart/2018/2/layout/IconVerticalSolidList"/>
    <dgm:cxn modelId="{E866573A-1FA9-4262-9D40-D756A148A753}" type="presParOf" srcId="{A5B88D61-1016-4C7E-AD41-D7B275C61811}" destId="{ABAECC82-8290-4382-A8E2-A763DA69F9F0}" srcOrd="2" destOrd="0" presId="urn:microsoft.com/office/officeart/2018/2/layout/IconVerticalSolidList"/>
    <dgm:cxn modelId="{E4A60B8B-BB16-4A38-98E8-D5FD73E52F3A}" type="presParOf" srcId="{A5B88D61-1016-4C7E-AD41-D7B275C61811}" destId="{77C43DF9-A859-43CF-A90A-04D5F3D09461}" srcOrd="3" destOrd="0" presId="urn:microsoft.com/office/officeart/2018/2/layout/IconVerticalSolidList"/>
    <dgm:cxn modelId="{6A656268-1EBC-4957-B85F-E7962D0D763B}" type="presParOf" srcId="{93CCA02D-CAF0-44A8-8943-21A9EE78AE11}" destId="{AB91C333-0106-4648-B58B-08F0F7DFF195}" srcOrd="9" destOrd="0" presId="urn:microsoft.com/office/officeart/2018/2/layout/IconVerticalSolidList"/>
    <dgm:cxn modelId="{5BFBB395-D1EF-4428-9B64-803FC08F0322}" type="presParOf" srcId="{93CCA02D-CAF0-44A8-8943-21A9EE78AE11}" destId="{AFC68B4D-BE31-4427-8B69-1F45C8203BE0}" srcOrd="10" destOrd="0" presId="urn:microsoft.com/office/officeart/2018/2/layout/IconVerticalSolidList"/>
    <dgm:cxn modelId="{D272C51F-183D-433D-A1A7-1F3DA964366F}" type="presParOf" srcId="{AFC68B4D-BE31-4427-8B69-1F45C8203BE0}" destId="{76B360B5-1F27-4A99-8472-D04F3F8832E3}" srcOrd="0" destOrd="0" presId="urn:microsoft.com/office/officeart/2018/2/layout/IconVerticalSolidList"/>
    <dgm:cxn modelId="{63A6E498-7041-4B5C-8E22-D0F5173B5BAE}" type="presParOf" srcId="{AFC68B4D-BE31-4427-8B69-1F45C8203BE0}" destId="{3D94AAB3-B4BF-4AFB-8ECC-41BC0EBE911D}" srcOrd="1" destOrd="0" presId="urn:microsoft.com/office/officeart/2018/2/layout/IconVerticalSolidList"/>
    <dgm:cxn modelId="{2FABFCD5-CDE2-4D1B-81BB-D85848DE4B77}" type="presParOf" srcId="{AFC68B4D-BE31-4427-8B69-1F45C8203BE0}" destId="{5FB2DA8C-B599-45CD-A431-319D37DF73F0}" srcOrd="2" destOrd="0" presId="urn:microsoft.com/office/officeart/2018/2/layout/IconVerticalSolidList"/>
    <dgm:cxn modelId="{372CFF15-3A12-4F26-985B-9AAB3C6A853F}" type="presParOf" srcId="{AFC68B4D-BE31-4427-8B69-1F45C8203BE0}" destId="{68FDC652-BEE4-409F-9389-B25BC22868C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B8784D-79CA-4B2A-83B9-5F080E80ACCF}" type="doc">
      <dgm:prSet loTypeId="urn:microsoft.com/office/officeart/2005/8/layout/process4" loCatId="process" qsTypeId="urn:microsoft.com/office/officeart/2005/8/quickstyle/simple5" qsCatId="simple" csTypeId="urn:microsoft.com/office/officeart/2005/8/colors/colorful2" csCatId="colorful" phldr="1"/>
      <dgm:spPr/>
      <dgm:t>
        <a:bodyPr/>
        <a:lstStyle/>
        <a:p>
          <a:endParaRPr lang="en-US"/>
        </a:p>
      </dgm:t>
    </dgm:pt>
    <dgm:pt modelId="{0ACF0B01-FD2A-4EE8-840D-614C31737470}">
      <dgm:prSet/>
      <dgm:spPr/>
      <dgm:t>
        <a:bodyPr/>
        <a:lstStyle/>
        <a:p>
          <a:r>
            <a:rPr lang="en-US"/>
            <a:t>Water balance approach</a:t>
          </a:r>
        </a:p>
      </dgm:t>
    </dgm:pt>
    <dgm:pt modelId="{35664E20-EB7D-4E2E-B40B-FE96F057D1FA}" type="parTrans" cxnId="{B373F1C3-8B3B-47BC-9FA1-9AC4D4BB06A6}">
      <dgm:prSet/>
      <dgm:spPr/>
      <dgm:t>
        <a:bodyPr/>
        <a:lstStyle/>
        <a:p>
          <a:endParaRPr lang="en-US"/>
        </a:p>
      </dgm:t>
    </dgm:pt>
    <dgm:pt modelId="{3C3479C6-9A5E-4729-AF07-40DA1C201122}" type="sibTrans" cxnId="{B373F1C3-8B3B-47BC-9FA1-9AC4D4BB06A6}">
      <dgm:prSet/>
      <dgm:spPr/>
      <dgm:t>
        <a:bodyPr/>
        <a:lstStyle/>
        <a:p>
          <a:endParaRPr lang="en-US"/>
        </a:p>
      </dgm:t>
    </dgm:pt>
    <dgm:pt modelId="{FBF981BB-8773-43F6-A490-1CF6A6AB9789}">
      <dgm:prSet/>
      <dgm:spPr/>
      <dgm:t>
        <a:bodyPr/>
        <a:lstStyle/>
        <a:p>
          <a:r>
            <a:rPr lang="en-US"/>
            <a:t>Net irrigation water requirement (NIWR)</a:t>
          </a:r>
        </a:p>
      </dgm:t>
    </dgm:pt>
    <dgm:pt modelId="{877AD98D-18F9-4FCE-9BA6-622258661F33}" type="parTrans" cxnId="{3C041E5C-B5AC-4E8C-B68E-95E3EA493A8D}">
      <dgm:prSet/>
      <dgm:spPr/>
      <dgm:t>
        <a:bodyPr/>
        <a:lstStyle/>
        <a:p>
          <a:endParaRPr lang="en-US"/>
        </a:p>
      </dgm:t>
    </dgm:pt>
    <dgm:pt modelId="{E8FB1E79-5E4F-4261-9007-490A52744FDE}" type="sibTrans" cxnId="{3C041E5C-B5AC-4E8C-B68E-95E3EA493A8D}">
      <dgm:prSet/>
      <dgm:spPr/>
      <dgm:t>
        <a:bodyPr/>
        <a:lstStyle/>
        <a:p>
          <a:endParaRPr lang="en-US"/>
        </a:p>
      </dgm:t>
    </dgm:pt>
    <dgm:pt modelId="{A711B55F-837B-4671-9184-E9C03DCEB182}">
      <dgm:prSet/>
      <dgm:spPr/>
      <dgm:t>
        <a:bodyPr/>
        <a:lstStyle/>
        <a:p>
          <a:r>
            <a:rPr lang="en-US"/>
            <a:t>Potential Evapotranspiration (PET)</a:t>
          </a:r>
        </a:p>
      </dgm:t>
    </dgm:pt>
    <dgm:pt modelId="{A707D1A1-2562-47ED-81BD-E6A926EF19B2}" type="parTrans" cxnId="{50CFE97C-EC09-4087-BBD1-7A4524D68D5C}">
      <dgm:prSet/>
      <dgm:spPr/>
      <dgm:t>
        <a:bodyPr/>
        <a:lstStyle/>
        <a:p>
          <a:endParaRPr lang="en-US"/>
        </a:p>
      </dgm:t>
    </dgm:pt>
    <dgm:pt modelId="{3494716B-9687-4857-9831-CA7B4609D757}" type="sibTrans" cxnId="{50CFE97C-EC09-4087-BBD1-7A4524D68D5C}">
      <dgm:prSet/>
      <dgm:spPr/>
      <dgm:t>
        <a:bodyPr/>
        <a:lstStyle/>
        <a:p>
          <a:endParaRPr lang="en-US"/>
        </a:p>
      </dgm:t>
    </dgm:pt>
    <dgm:pt modelId="{CFE95400-0994-477F-BD8B-05C51D85A77F}">
      <dgm:prSet/>
      <dgm:spPr/>
      <dgm:t>
        <a:bodyPr/>
        <a:lstStyle/>
        <a:p>
          <a:r>
            <a:rPr lang="en-US"/>
            <a:t>Effective rainfall (ERAIN)</a:t>
          </a:r>
        </a:p>
      </dgm:t>
    </dgm:pt>
    <dgm:pt modelId="{F54650C6-630D-4026-8813-39EA2D5C7798}" type="parTrans" cxnId="{753E2438-8717-477F-9FE8-1957810A3ADF}">
      <dgm:prSet/>
      <dgm:spPr/>
      <dgm:t>
        <a:bodyPr/>
        <a:lstStyle/>
        <a:p>
          <a:endParaRPr lang="en-US"/>
        </a:p>
      </dgm:t>
    </dgm:pt>
    <dgm:pt modelId="{72A69E18-248E-4829-AF9C-C48ED375C2EA}" type="sibTrans" cxnId="{753E2438-8717-477F-9FE8-1957810A3ADF}">
      <dgm:prSet/>
      <dgm:spPr/>
      <dgm:t>
        <a:bodyPr/>
        <a:lstStyle/>
        <a:p>
          <a:endParaRPr lang="en-US"/>
        </a:p>
      </dgm:t>
    </dgm:pt>
    <dgm:pt modelId="{98EDAC55-CD21-42DF-91DD-70227C0E7153}">
      <dgm:prSet custT="1"/>
      <dgm:spPr>
        <a:solidFill>
          <a:schemeClr val="accent1">
            <a:lumMod val="75000"/>
          </a:schemeClr>
        </a:solidFill>
      </dgm:spPr>
      <dgm:t>
        <a:bodyPr/>
        <a:lstStyle/>
        <a:p>
          <a:r>
            <a:rPr lang="en-US" sz="2400"/>
            <a:t>NIWR = PET – ERAIN</a:t>
          </a:r>
        </a:p>
        <a:p>
          <a:pPr rtl="0"/>
          <a:r>
            <a:rPr lang="en-US" sz="2400"/>
            <a:t>If observed rainfall &gt; 75 mm/month, ERAIN = 0.8 * observed rainfall</a:t>
          </a:r>
          <a:r>
            <a:rPr lang="en-US" sz="2400">
              <a:latin typeface="Corbel" panose="020B0503020204020204"/>
            </a:rPr>
            <a:t> - 25</a:t>
          </a:r>
          <a:endParaRPr lang="en-US" sz="2400"/>
        </a:p>
        <a:p>
          <a:pPr rtl="0"/>
          <a:r>
            <a:rPr lang="en-US" sz="2400"/>
            <a:t>If observed rainfall &lt; 75 mm/month, ERAIN = 0.6 * observed rainfall</a:t>
          </a:r>
          <a:r>
            <a:rPr lang="en-US" sz="2400">
              <a:latin typeface="Corbel" panose="020B0503020204020204"/>
            </a:rPr>
            <a:t> - 10</a:t>
          </a:r>
          <a:endParaRPr lang="en-US" sz="2400"/>
        </a:p>
      </dgm:t>
    </dgm:pt>
    <dgm:pt modelId="{1142C26C-D8BC-4401-A856-BD3593A5DE32}" type="parTrans" cxnId="{4D4435DF-156E-4303-B12C-303289AED9D6}">
      <dgm:prSet/>
      <dgm:spPr/>
      <dgm:t>
        <a:bodyPr/>
        <a:lstStyle/>
        <a:p>
          <a:endParaRPr lang="en-US"/>
        </a:p>
      </dgm:t>
    </dgm:pt>
    <dgm:pt modelId="{DBD0427D-78D2-4476-80B5-93AB0B24860E}" type="sibTrans" cxnId="{4D4435DF-156E-4303-B12C-303289AED9D6}">
      <dgm:prSet/>
      <dgm:spPr/>
      <dgm:t>
        <a:bodyPr/>
        <a:lstStyle/>
        <a:p>
          <a:endParaRPr lang="en-US"/>
        </a:p>
      </dgm:t>
    </dgm:pt>
    <dgm:pt modelId="{3DFF5818-2E55-4090-9271-ACBEEAF4193D}" type="pres">
      <dgm:prSet presAssocID="{96B8784D-79CA-4B2A-83B9-5F080E80ACCF}" presName="Name0" presStyleCnt="0">
        <dgm:presLayoutVars>
          <dgm:dir/>
          <dgm:animLvl val="lvl"/>
          <dgm:resizeHandles val="exact"/>
        </dgm:presLayoutVars>
      </dgm:prSet>
      <dgm:spPr/>
    </dgm:pt>
    <dgm:pt modelId="{2AEDF29C-1B05-49A2-91D9-17F427771418}" type="pres">
      <dgm:prSet presAssocID="{98EDAC55-CD21-42DF-91DD-70227C0E7153}" presName="boxAndChildren" presStyleCnt="0"/>
      <dgm:spPr/>
    </dgm:pt>
    <dgm:pt modelId="{DAA1173F-C7D4-4C88-AF0D-F915CCCF6D24}" type="pres">
      <dgm:prSet presAssocID="{98EDAC55-CD21-42DF-91DD-70227C0E7153}" presName="parentTextBox" presStyleLbl="node1" presStyleIdx="0" presStyleCnt="2" custLinFactNeighborX="-1849" custLinFactNeighborY="-610"/>
      <dgm:spPr/>
    </dgm:pt>
    <dgm:pt modelId="{F2903AA7-9334-40C9-85D1-50D09F1FFB67}" type="pres">
      <dgm:prSet presAssocID="{3C3479C6-9A5E-4729-AF07-40DA1C201122}" presName="sp" presStyleCnt="0"/>
      <dgm:spPr/>
    </dgm:pt>
    <dgm:pt modelId="{4841313E-2E90-41F4-9E41-134182098107}" type="pres">
      <dgm:prSet presAssocID="{0ACF0B01-FD2A-4EE8-840D-614C31737470}" presName="arrowAndChildren" presStyleCnt="0"/>
      <dgm:spPr/>
    </dgm:pt>
    <dgm:pt modelId="{613E7D8A-9DB7-4BC7-9B63-F33CB86548F0}" type="pres">
      <dgm:prSet presAssocID="{0ACF0B01-FD2A-4EE8-840D-614C31737470}" presName="parentTextArrow" presStyleLbl="node1" presStyleIdx="0" presStyleCnt="2"/>
      <dgm:spPr/>
    </dgm:pt>
    <dgm:pt modelId="{44CC9359-BE8E-4E36-8C10-F6D694849427}" type="pres">
      <dgm:prSet presAssocID="{0ACF0B01-FD2A-4EE8-840D-614C31737470}" presName="arrow" presStyleLbl="node1" presStyleIdx="1" presStyleCnt="2"/>
      <dgm:spPr/>
    </dgm:pt>
    <dgm:pt modelId="{6FC69DC6-4FFE-4F7E-8C4E-DA3B9F6FBCA4}" type="pres">
      <dgm:prSet presAssocID="{0ACF0B01-FD2A-4EE8-840D-614C31737470}" presName="descendantArrow" presStyleCnt="0"/>
      <dgm:spPr/>
    </dgm:pt>
    <dgm:pt modelId="{469BED8D-79FC-4071-96A6-563CED2E5075}" type="pres">
      <dgm:prSet presAssocID="{FBF981BB-8773-43F6-A490-1CF6A6AB9789}" presName="childTextArrow" presStyleLbl="fgAccFollowNode1" presStyleIdx="0" presStyleCnt="3">
        <dgm:presLayoutVars>
          <dgm:bulletEnabled val="1"/>
        </dgm:presLayoutVars>
      </dgm:prSet>
      <dgm:spPr/>
    </dgm:pt>
    <dgm:pt modelId="{F16FB76C-00AE-4919-9313-A52B00F0830A}" type="pres">
      <dgm:prSet presAssocID="{A711B55F-837B-4671-9184-E9C03DCEB182}" presName="childTextArrow" presStyleLbl="fgAccFollowNode1" presStyleIdx="1" presStyleCnt="3">
        <dgm:presLayoutVars>
          <dgm:bulletEnabled val="1"/>
        </dgm:presLayoutVars>
      </dgm:prSet>
      <dgm:spPr/>
    </dgm:pt>
    <dgm:pt modelId="{FED675EE-AEFF-455F-AF54-C4759E87AB2A}" type="pres">
      <dgm:prSet presAssocID="{CFE95400-0994-477F-BD8B-05C51D85A77F}" presName="childTextArrow" presStyleLbl="fgAccFollowNode1" presStyleIdx="2" presStyleCnt="3">
        <dgm:presLayoutVars>
          <dgm:bulletEnabled val="1"/>
        </dgm:presLayoutVars>
      </dgm:prSet>
      <dgm:spPr/>
    </dgm:pt>
  </dgm:ptLst>
  <dgm:cxnLst>
    <dgm:cxn modelId="{753E2438-8717-477F-9FE8-1957810A3ADF}" srcId="{0ACF0B01-FD2A-4EE8-840D-614C31737470}" destId="{CFE95400-0994-477F-BD8B-05C51D85A77F}" srcOrd="2" destOrd="0" parTransId="{F54650C6-630D-4026-8813-39EA2D5C7798}" sibTransId="{72A69E18-248E-4829-AF9C-C48ED375C2EA}"/>
    <dgm:cxn modelId="{3C041E5C-B5AC-4E8C-B68E-95E3EA493A8D}" srcId="{0ACF0B01-FD2A-4EE8-840D-614C31737470}" destId="{FBF981BB-8773-43F6-A490-1CF6A6AB9789}" srcOrd="0" destOrd="0" parTransId="{877AD98D-18F9-4FCE-9BA6-622258661F33}" sibTransId="{E8FB1E79-5E4F-4261-9007-490A52744FDE}"/>
    <dgm:cxn modelId="{2679AE61-2D9D-43E0-9FE5-EA79F141DA4E}" type="presOf" srcId="{0ACF0B01-FD2A-4EE8-840D-614C31737470}" destId="{613E7D8A-9DB7-4BC7-9B63-F33CB86548F0}" srcOrd="0" destOrd="0" presId="urn:microsoft.com/office/officeart/2005/8/layout/process4"/>
    <dgm:cxn modelId="{E5680246-4C8E-421B-8728-B8F1E7B13A6E}" type="presOf" srcId="{CFE95400-0994-477F-BD8B-05C51D85A77F}" destId="{FED675EE-AEFF-455F-AF54-C4759E87AB2A}" srcOrd="0" destOrd="0" presId="urn:microsoft.com/office/officeart/2005/8/layout/process4"/>
    <dgm:cxn modelId="{08BC0D78-3CDA-4659-80DC-73A9D81A6A5A}" type="presOf" srcId="{98EDAC55-CD21-42DF-91DD-70227C0E7153}" destId="{DAA1173F-C7D4-4C88-AF0D-F915CCCF6D24}" srcOrd="0" destOrd="0" presId="urn:microsoft.com/office/officeart/2005/8/layout/process4"/>
    <dgm:cxn modelId="{50CFE97C-EC09-4087-BBD1-7A4524D68D5C}" srcId="{0ACF0B01-FD2A-4EE8-840D-614C31737470}" destId="{A711B55F-837B-4671-9184-E9C03DCEB182}" srcOrd="1" destOrd="0" parTransId="{A707D1A1-2562-47ED-81BD-E6A926EF19B2}" sibTransId="{3494716B-9687-4857-9831-CA7B4609D757}"/>
    <dgm:cxn modelId="{35D73291-04B0-488D-99A4-BF5324E8400C}" type="presOf" srcId="{FBF981BB-8773-43F6-A490-1CF6A6AB9789}" destId="{469BED8D-79FC-4071-96A6-563CED2E5075}" srcOrd="0" destOrd="0" presId="urn:microsoft.com/office/officeart/2005/8/layout/process4"/>
    <dgm:cxn modelId="{E4F0A79C-DB9B-4351-AD74-F21BB0601A7B}" type="presOf" srcId="{0ACF0B01-FD2A-4EE8-840D-614C31737470}" destId="{44CC9359-BE8E-4E36-8C10-F6D694849427}" srcOrd="1" destOrd="0" presId="urn:microsoft.com/office/officeart/2005/8/layout/process4"/>
    <dgm:cxn modelId="{511FDAA2-60F8-438E-820D-6C98D904148A}" type="presOf" srcId="{96B8784D-79CA-4B2A-83B9-5F080E80ACCF}" destId="{3DFF5818-2E55-4090-9271-ACBEEAF4193D}" srcOrd="0" destOrd="0" presId="urn:microsoft.com/office/officeart/2005/8/layout/process4"/>
    <dgm:cxn modelId="{48E261AE-93A2-4F19-864A-A5FCE54EFF0D}" type="presOf" srcId="{A711B55F-837B-4671-9184-E9C03DCEB182}" destId="{F16FB76C-00AE-4919-9313-A52B00F0830A}" srcOrd="0" destOrd="0" presId="urn:microsoft.com/office/officeart/2005/8/layout/process4"/>
    <dgm:cxn modelId="{B373F1C3-8B3B-47BC-9FA1-9AC4D4BB06A6}" srcId="{96B8784D-79CA-4B2A-83B9-5F080E80ACCF}" destId="{0ACF0B01-FD2A-4EE8-840D-614C31737470}" srcOrd="0" destOrd="0" parTransId="{35664E20-EB7D-4E2E-B40B-FE96F057D1FA}" sibTransId="{3C3479C6-9A5E-4729-AF07-40DA1C201122}"/>
    <dgm:cxn modelId="{4D4435DF-156E-4303-B12C-303289AED9D6}" srcId="{96B8784D-79CA-4B2A-83B9-5F080E80ACCF}" destId="{98EDAC55-CD21-42DF-91DD-70227C0E7153}" srcOrd="1" destOrd="0" parTransId="{1142C26C-D8BC-4401-A856-BD3593A5DE32}" sibTransId="{DBD0427D-78D2-4476-80B5-93AB0B24860E}"/>
    <dgm:cxn modelId="{91655C67-199C-49B0-904D-7BC3A69ADE0C}" type="presParOf" srcId="{3DFF5818-2E55-4090-9271-ACBEEAF4193D}" destId="{2AEDF29C-1B05-49A2-91D9-17F427771418}" srcOrd="0" destOrd="0" presId="urn:microsoft.com/office/officeart/2005/8/layout/process4"/>
    <dgm:cxn modelId="{4C06C1A3-A438-4673-812B-CA2B3F584B26}" type="presParOf" srcId="{2AEDF29C-1B05-49A2-91D9-17F427771418}" destId="{DAA1173F-C7D4-4C88-AF0D-F915CCCF6D24}" srcOrd="0" destOrd="0" presId="urn:microsoft.com/office/officeart/2005/8/layout/process4"/>
    <dgm:cxn modelId="{0478B469-3E07-4E5F-8305-D082D8436D05}" type="presParOf" srcId="{3DFF5818-2E55-4090-9271-ACBEEAF4193D}" destId="{F2903AA7-9334-40C9-85D1-50D09F1FFB67}" srcOrd="1" destOrd="0" presId="urn:microsoft.com/office/officeart/2005/8/layout/process4"/>
    <dgm:cxn modelId="{A4F58B5D-C158-44DE-9484-E3AD26A28EF7}" type="presParOf" srcId="{3DFF5818-2E55-4090-9271-ACBEEAF4193D}" destId="{4841313E-2E90-41F4-9E41-134182098107}" srcOrd="2" destOrd="0" presId="urn:microsoft.com/office/officeart/2005/8/layout/process4"/>
    <dgm:cxn modelId="{D6D4647D-A2A4-4747-9219-2003A4021108}" type="presParOf" srcId="{4841313E-2E90-41F4-9E41-134182098107}" destId="{613E7D8A-9DB7-4BC7-9B63-F33CB86548F0}" srcOrd="0" destOrd="0" presId="urn:microsoft.com/office/officeart/2005/8/layout/process4"/>
    <dgm:cxn modelId="{31227335-29DB-445C-B6EB-4BFADD25FAFD}" type="presParOf" srcId="{4841313E-2E90-41F4-9E41-134182098107}" destId="{44CC9359-BE8E-4E36-8C10-F6D694849427}" srcOrd="1" destOrd="0" presId="urn:microsoft.com/office/officeart/2005/8/layout/process4"/>
    <dgm:cxn modelId="{B1EBB410-97D6-4415-88EC-3D9E21381DFD}" type="presParOf" srcId="{4841313E-2E90-41F4-9E41-134182098107}" destId="{6FC69DC6-4FFE-4F7E-8C4E-DA3B9F6FBCA4}" srcOrd="2" destOrd="0" presId="urn:microsoft.com/office/officeart/2005/8/layout/process4"/>
    <dgm:cxn modelId="{00FE30F2-02EB-4845-A8B2-C79B3FAFF136}" type="presParOf" srcId="{6FC69DC6-4FFE-4F7E-8C4E-DA3B9F6FBCA4}" destId="{469BED8D-79FC-4071-96A6-563CED2E5075}" srcOrd="0" destOrd="0" presId="urn:microsoft.com/office/officeart/2005/8/layout/process4"/>
    <dgm:cxn modelId="{FAA3CC9E-433D-4C86-B5A4-F9CD98D299AB}" type="presParOf" srcId="{6FC69DC6-4FFE-4F7E-8C4E-DA3B9F6FBCA4}" destId="{F16FB76C-00AE-4919-9313-A52B00F0830A}" srcOrd="1" destOrd="0" presId="urn:microsoft.com/office/officeart/2005/8/layout/process4"/>
    <dgm:cxn modelId="{8EF4F894-246A-476D-8390-59E4DFBE98C2}" type="presParOf" srcId="{6FC69DC6-4FFE-4F7E-8C4E-DA3B9F6FBCA4}" destId="{FED675EE-AEFF-455F-AF54-C4759E87AB2A}"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A9876-C58B-466A-9CAB-C4F56DA488E8}">
      <dsp:nvSpPr>
        <dsp:cNvPr id="0" name=""/>
        <dsp:cNvSpPr/>
      </dsp:nvSpPr>
      <dsp:spPr>
        <a:xfrm>
          <a:off x="0" y="4892169"/>
          <a:ext cx="1728061" cy="6420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2900" tIns="156464" rIns="122900" bIns="156464" numCol="1" spcCol="1270" anchor="ctr" anchorCtr="0">
          <a:noAutofit/>
        </a:bodyPr>
        <a:lstStyle/>
        <a:p>
          <a:pPr marL="0" lvl="0" indent="0" algn="ctr" defTabSz="977900">
            <a:lnSpc>
              <a:spcPct val="90000"/>
            </a:lnSpc>
            <a:spcBef>
              <a:spcPct val="0"/>
            </a:spcBef>
            <a:spcAft>
              <a:spcPct val="35000"/>
            </a:spcAft>
            <a:buNone/>
          </a:pPr>
          <a:r>
            <a:rPr lang="en-US" sz="2200" kern="1200"/>
            <a:t>Adjust</a:t>
          </a:r>
        </a:p>
      </dsp:txBody>
      <dsp:txXfrm>
        <a:off x="0" y="4892169"/>
        <a:ext cx="1728061" cy="642094"/>
      </dsp:txXfrm>
    </dsp:sp>
    <dsp:sp modelId="{B79EF101-F0E8-444C-9B2E-714552E05828}">
      <dsp:nvSpPr>
        <dsp:cNvPr id="0" name=""/>
        <dsp:cNvSpPr/>
      </dsp:nvSpPr>
      <dsp:spPr>
        <a:xfrm>
          <a:off x="1728061" y="4892169"/>
          <a:ext cx="5184183" cy="64209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5160" tIns="203200" rIns="105160" bIns="203200" numCol="1" spcCol="1270" anchor="ctr" anchorCtr="0">
          <a:noAutofit/>
        </a:bodyPr>
        <a:lstStyle/>
        <a:p>
          <a:pPr marL="0" lvl="0" indent="0" algn="l" defTabSz="711200">
            <a:lnSpc>
              <a:spcPct val="90000"/>
            </a:lnSpc>
            <a:spcBef>
              <a:spcPct val="0"/>
            </a:spcBef>
            <a:spcAft>
              <a:spcPct val="35000"/>
            </a:spcAft>
            <a:buNone/>
          </a:pPr>
          <a:r>
            <a:rPr lang="en-US" sz="1600" kern="1200"/>
            <a:t>Adjust as needed</a:t>
          </a:r>
        </a:p>
      </dsp:txBody>
      <dsp:txXfrm>
        <a:off x="1728061" y="4892169"/>
        <a:ext cx="5184183" cy="642094"/>
      </dsp:txXfrm>
    </dsp:sp>
    <dsp:sp modelId="{DFE18CB4-368F-40C6-98B1-B03DA5B4C983}">
      <dsp:nvSpPr>
        <dsp:cNvPr id="0" name=""/>
        <dsp:cNvSpPr/>
      </dsp:nvSpPr>
      <dsp:spPr>
        <a:xfrm rot="10800000">
          <a:off x="0" y="3914259"/>
          <a:ext cx="1728061" cy="987541"/>
        </a:xfrm>
        <a:prstGeom prst="upArrowCallout">
          <a:avLst>
            <a:gd name="adj1" fmla="val 5000"/>
            <a:gd name="adj2" fmla="val 10000"/>
            <a:gd name="adj3" fmla="val 15000"/>
            <a:gd name="adj4" fmla="val 64977"/>
          </a:avLst>
        </a:prstGeom>
        <a:gradFill rotWithShape="0">
          <a:gsLst>
            <a:gs pos="0">
              <a:schemeClr val="accent2">
                <a:hueOff val="-1022600"/>
                <a:satOff val="-1364"/>
                <a:lumOff val="-4078"/>
                <a:alphaOff val="0"/>
                <a:satMod val="103000"/>
                <a:lumMod val="102000"/>
                <a:tint val="94000"/>
              </a:schemeClr>
            </a:gs>
            <a:gs pos="50000">
              <a:schemeClr val="accent2">
                <a:hueOff val="-1022600"/>
                <a:satOff val="-1364"/>
                <a:lumOff val="-4078"/>
                <a:alphaOff val="0"/>
                <a:satMod val="110000"/>
                <a:lumMod val="100000"/>
                <a:shade val="100000"/>
              </a:schemeClr>
            </a:gs>
            <a:gs pos="100000">
              <a:schemeClr val="accent2">
                <a:hueOff val="-1022600"/>
                <a:satOff val="-1364"/>
                <a:lumOff val="-4078"/>
                <a:alphaOff val="0"/>
                <a:lumMod val="99000"/>
                <a:satMod val="120000"/>
                <a:shade val="78000"/>
              </a:schemeClr>
            </a:gs>
          </a:gsLst>
          <a:lin ang="5400000" scaled="0"/>
        </a:gradFill>
        <a:ln w="6350" cap="flat" cmpd="sng" algn="ctr">
          <a:solidFill>
            <a:schemeClr val="accent2">
              <a:hueOff val="-1022600"/>
              <a:satOff val="-1364"/>
              <a:lumOff val="-407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2900" tIns="156464" rIns="122900" bIns="156464" numCol="1" spcCol="1270" anchor="ctr" anchorCtr="0">
          <a:noAutofit/>
        </a:bodyPr>
        <a:lstStyle/>
        <a:p>
          <a:pPr marL="0" lvl="0" indent="0" algn="ctr" defTabSz="977900">
            <a:lnSpc>
              <a:spcPct val="90000"/>
            </a:lnSpc>
            <a:spcBef>
              <a:spcPct val="0"/>
            </a:spcBef>
            <a:spcAft>
              <a:spcPct val="35000"/>
            </a:spcAft>
            <a:buNone/>
          </a:pPr>
          <a:r>
            <a:rPr lang="en-US" sz="2200" kern="1200"/>
            <a:t>Solicit</a:t>
          </a:r>
        </a:p>
      </dsp:txBody>
      <dsp:txXfrm rot="-10800000">
        <a:off x="0" y="3914259"/>
        <a:ext cx="1728061" cy="641901"/>
      </dsp:txXfrm>
    </dsp:sp>
    <dsp:sp modelId="{DDF6CC81-0D6F-4131-B684-2958EB027727}">
      <dsp:nvSpPr>
        <dsp:cNvPr id="0" name=""/>
        <dsp:cNvSpPr/>
      </dsp:nvSpPr>
      <dsp:spPr>
        <a:xfrm>
          <a:off x="1728061" y="3914259"/>
          <a:ext cx="5184183" cy="641901"/>
        </a:xfrm>
        <a:prstGeom prst="rect">
          <a:avLst/>
        </a:prstGeom>
        <a:solidFill>
          <a:schemeClr val="accent2">
            <a:tint val="40000"/>
            <a:alpha val="90000"/>
            <a:hueOff val="-914040"/>
            <a:satOff val="-2817"/>
            <a:lumOff val="-897"/>
            <a:alphaOff val="0"/>
          </a:schemeClr>
        </a:solidFill>
        <a:ln w="6350" cap="flat" cmpd="sng" algn="ctr">
          <a:solidFill>
            <a:schemeClr val="accent2">
              <a:tint val="40000"/>
              <a:alpha val="90000"/>
              <a:hueOff val="-914040"/>
              <a:satOff val="-2817"/>
              <a:lumOff val="-89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5160" tIns="203200" rIns="105160" bIns="203200" numCol="1" spcCol="1270" anchor="ctr" anchorCtr="0">
          <a:noAutofit/>
        </a:bodyPr>
        <a:lstStyle/>
        <a:p>
          <a:pPr marL="0" lvl="0" indent="0" algn="l" defTabSz="711200">
            <a:lnSpc>
              <a:spcPct val="90000"/>
            </a:lnSpc>
            <a:spcBef>
              <a:spcPct val="0"/>
            </a:spcBef>
            <a:spcAft>
              <a:spcPct val="35000"/>
            </a:spcAft>
            <a:buNone/>
          </a:pPr>
          <a:r>
            <a:rPr lang="en-US" sz="1600" kern="1200"/>
            <a:t>Solicit GCDs for review of draft estimates</a:t>
          </a:r>
        </a:p>
      </dsp:txBody>
      <dsp:txXfrm>
        <a:off x="1728061" y="3914259"/>
        <a:ext cx="5184183" cy="641901"/>
      </dsp:txXfrm>
    </dsp:sp>
    <dsp:sp modelId="{AA20F1B6-5981-4B96-85D3-CE72B7C42200}">
      <dsp:nvSpPr>
        <dsp:cNvPr id="0" name=""/>
        <dsp:cNvSpPr/>
      </dsp:nvSpPr>
      <dsp:spPr>
        <a:xfrm rot="10800000">
          <a:off x="0" y="2936349"/>
          <a:ext cx="1728061" cy="987541"/>
        </a:xfrm>
        <a:prstGeom prst="upArrowCallout">
          <a:avLst>
            <a:gd name="adj1" fmla="val 5000"/>
            <a:gd name="adj2" fmla="val 10000"/>
            <a:gd name="adj3" fmla="val 15000"/>
            <a:gd name="adj4" fmla="val 64977"/>
          </a:avLst>
        </a:prstGeom>
        <a:gradFill rotWithShape="0">
          <a:gsLst>
            <a:gs pos="0">
              <a:schemeClr val="accent2">
                <a:hueOff val="-2045199"/>
                <a:satOff val="-2728"/>
                <a:lumOff val="-8157"/>
                <a:alphaOff val="0"/>
                <a:satMod val="103000"/>
                <a:lumMod val="102000"/>
                <a:tint val="94000"/>
              </a:schemeClr>
            </a:gs>
            <a:gs pos="50000">
              <a:schemeClr val="accent2">
                <a:hueOff val="-2045199"/>
                <a:satOff val="-2728"/>
                <a:lumOff val="-8157"/>
                <a:alphaOff val="0"/>
                <a:satMod val="110000"/>
                <a:lumMod val="100000"/>
                <a:shade val="100000"/>
              </a:schemeClr>
            </a:gs>
            <a:gs pos="100000">
              <a:schemeClr val="accent2">
                <a:hueOff val="-2045199"/>
                <a:satOff val="-2728"/>
                <a:lumOff val="-8157"/>
                <a:alphaOff val="0"/>
                <a:lumMod val="99000"/>
                <a:satMod val="120000"/>
                <a:shade val="78000"/>
              </a:schemeClr>
            </a:gs>
          </a:gsLst>
          <a:lin ang="5400000" scaled="0"/>
        </a:gradFill>
        <a:ln w="6350" cap="flat" cmpd="sng" algn="ctr">
          <a:solidFill>
            <a:schemeClr val="accent2">
              <a:hueOff val="-2045199"/>
              <a:satOff val="-2728"/>
              <a:lumOff val="-815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2900" tIns="156464" rIns="122900" bIns="156464" numCol="1" spcCol="1270" anchor="ctr" anchorCtr="0">
          <a:noAutofit/>
        </a:bodyPr>
        <a:lstStyle/>
        <a:p>
          <a:pPr marL="0" lvl="0" indent="0" algn="ctr" defTabSz="977900">
            <a:lnSpc>
              <a:spcPct val="90000"/>
            </a:lnSpc>
            <a:spcBef>
              <a:spcPct val="0"/>
            </a:spcBef>
            <a:spcAft>
              <a:spcPct val="35000"/>
            </a:spcAft>
            <a:buNone/>
          </a:pPr>
          <a:r>
            <a:rPr lang="en-US" sz="2200" kern="1200"/>
            <a:t>Estimate</a:t>
          </a:r>
        </a:p>
      </dsp:txBody>
      <dsp:txXfrm rot="-10800000">
        <a:off x="0" y="2936349"/>
        <a:ext cx="1728061" cy="641901"/>
      </dsp:txXfrm>
    </dsp:sp>
    <dsp:sp modelId="{1F3FC83F-64F7-4C74-8A0F-ABE36F273AC6}">
      <dsp:nvSpPr>
        <dsp:cNvPr id="0" name=""/>
        <dsp:cNvSpPr/>
      </dsp:nvSpPr>
      <dsp:spPr>
        <a:xfrm>
          <a:off x="1728061" y="2936349"/>
          <a:ext cx="5184183" cy="641901"/>
        </a:xfrm>
        <a:prstGeom prst="rect">
          <a:avLst/>
        </a:prstGeom>
        <a:solidFill>
          <a:schemeClr val="accent2">
            <a:tint val="40000"/>
            <a:alpha val="90000"/>
            <a:hueOff val="-1828080"/>
            <a:satOff val="-5633"/>
            <a:lumOff val="-1794"/>
            <a:alphaOff val="0"/>
          </a:schemeClr>
        </a:solidFill>
        <a:ln w="6350" cap="flat" cmpd="sng" algn="ctr">
          <a:solidFill>
            <a:schemeClr val="accent2">
              <a:tint val="40000"/>
              <a:alpha val="90000"/>
              <a:hueOff val="-1828080"/>
              <a:satOff val="-5633"/>
              <a:lumOff val="-179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5160" tIns="203200" rIns="105160" bIns="203200" numCol="1" spcCol="1270" anchor="ctr" anchorCtr="0">
          <a:noAutofit/>
        </a:bodyPr>
        <a:lstStyle/>
        <a:p>
          <a:pPr marL="0" lvl="0" indent="0" algn="l" defTabSz="711200">
            <a:lnSpc>
              <a:spcPct val="90000"/>
            </a:lnSpc>
            <a:spcBef>
              <a:spcPct val="0"/>
            </a:spcBef>
            <a:spcAft>
              <a:spcPct val="35000"/>
            </a:spcAft>
            <a:buNone/>
          </a:pPr>
          <a:r>
            <a:rPr lang="en-US" sz="1600" kern="1200"/>
            <a:t>Estimate groundwater withdrawals</a:t>
          </a:r>
        </a:p>
      </dsp:txBody>
      <dsp:txXfrm>
        <a:off x="1728061" y="2936349"/>
        <a:ext cx="5184183" cy="641901"/>
      </dsp:txXfrm>
    </dsp:sp>
    <dsp:sp modelId="{04C1AD47-9188-477A-BE09-BB586AEBDC94}">
      <dsp:nvSpPr>
        <dsp:cNvPr id="0" name=""/>
        <dsp:cNvSpPr/>
      </dsp:nvSpPr>
      <dsp:spPr>
        <a:xfrm rot="10800000">
          <a:off x="0" y="1958439"/>
          <a:ext cx="1728061" cy="987541"/>
        </a:xfrm>
        <a:prstGeom prst="upArrowCallout">
          <a:avLst>
            <a:gd name="adj1" fmla="val 5000"/>
            <a:gd name="adj2" fmla="val 10000"/>
            <a:gd name="adj3" fmla="val 15000"/>
            <a:gd name="adj4" fmla="val 64977"/>
          </a:avLst>
        </a:prstGeom>
        <a:gradFill rotWithShape="0">
          <a:gsLst>
            <a:gs pos="0">
              <a:schemeClr val="accent2">
                <a:hueOff val="-3067798"/>
                <a:satOff val="-4092"/>
                <a:lumOff val="-12235"/>
                <a:alphaOff val="0"/>
                <a:satMod val="103000"/>
                <a:lumMod val="102000"/>
                <a:tint val="94000"/>
              </a:schemeClr>
            </a:gs>
            <a:gs pos="50000">
              <a:schemeClr val="accent2">
                <a:hueOff val="-3067798"/>
                <a:satOff val="-4092"/>
                <a:lumOff val="-12235"/>
                <a:alphaOff val="0"/>
                <a:satMod val="110000"/>
                <a:lumMod val="100000"/>
                <a:shade val="100000"/>
              </a:schemeClr>
            </a:gs>
            <a:gs pos="100000">
              <a:schemeClr val="accent2">
                <a:hueOff val="-3067798"/>
                <a:satOff val="-4092"/>
                <a:lumOff val="-12235"/>
                <a:alphaOff val="0"/>
                <a:lumMod val="99000"/>
                <a:satMod val="120000"/>
                <a:shade val="78000"/>
              </a:schemeClr>
            </a:gs>
          </a:gsLst>
          <a:lin ang="5400000" scaled="0"/>
        </a:gradFill>
        <a:ln w="6350" cap="flat" cmpd="sng" algn="ctr">
          <a:solidFill>
            <a:schemeClr val="accent2">
              <a:hueOff val="-3067798"/>
              <a:satOff val="-4092"/>
              <a:lumOff val="-1223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2900" tIns="156464" rIns="122900"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Aggregate</a:t>
          </a:r>
        </a:p>
      </dsp:txBody>
      <dsp:txXfrm rot="-10800000">
        <a:off x="0" y="1958439"/>
        <a:ext cx="1728061" cy="641901"/>
      </dsp:txXfrm>
    </dsp:sp>
    <dsp:sp modelId="{1329891A-3574-4EB0-829B-BF0100FEBDC5}">
      <dsp:nvSpPr>
        <dsp:cNvPr id="0" name=""/>
        <dsp:cNvSpPr/>
      </dsp:nvSpPr>
      <dsp:spPr>
        <a:xfrm>
          <a:off x="1728061" y="1958439"/>
          <a:ext cx="5184183" cy="641901"/>
        </a:xfrm>
        <a:prstGeom prst="rect">
          <a:avLst/>
        </a:prstGeom>
        <a:solidFill>
          <a:schemeClr val="accent2">
            <a:tint val="40000"/>
            <a:alpha val="90000"/>
            <a:hueOff val="-2742120"/>
            <a:satOff val="-8450"/>
            <a:lumOff val="-2692"/>
            <a:alphaOff val="0"/>
          </a:schemeClr>
        </a:solidFill>
        <a:ln w="6350" cap="flat" cmpd="sng" algn="ctr">
          <a:solidFill>
            <a:schemeClr val="accent2">
              <a:tint val="40000"/>
              <a:alpha val="90000"/>
              <a:hueOff val="-2742120"/>
              <a:satOff val="-8450"/>
              <a:lumOff val="-26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5160" tIns="203200" rIns="105160" bIns="203200" numCol="1" spcCol="1270" anchor="ctr" anchorCtr="0">
          <a:noAutofit/>
        </a:bodyPr>
        <a:lstStyle/>
        <a:p>
          <a:pPr marL="0" lvl="0" indent="0" algn="l" defTabSz="711200">
            <a:lnSpc>
              <a:spcPct val="90000"/>
            </a:lnSpc>
            <a:spcBef>
              <a:spcPct val="0"/>
            </a:spcBef>
            <a:spcAft>
              <a:spcPct val="35000"/>
            </a:spcAft>
            <a:buNone/>
          </a:pPr>
          <a:r>
            <a:rPr lang="en-US" sz="1600" kern="1200" dirty="0"/>
            <a:t>Aggregate surface water rights</a:t>
          </a:r>
        </a:p>
      </dsp:txBody>
      <dsp:txXfrm>
        <a:off x="1728061" y="1958439"/>
        <a:ext cx="5184183" cy="641901"/>
      </dsp:txXfrm>
    </dsp:sp>
    <dsp:sp modelId="{03F9CD33-5BAE-4FA8-87AF-494C08A949B9}">
      <dsp:nvSpPr>
        <dsp:cNvPr id="0" name=""/>
        <dsp:cNvSpPr/>
      </dsp:nvSpPr>
      <dsp:spPr>
        <a:xfrm rot="10800000">
          <a:off x="0" y="980529"/>
          <a:ext cx="1728061" cy="987541"/>
        </a:xfrm>
        <a:prstGeom prst="upArrowCallout">
          <a:avLst>
            <a:gd name="adj1" fmla="val 5000"/>
            <a:gd name="adj2" fmla="val 10000"/>
            <a:gd name="adj3" fmla="val 15000"/>
            <a:gd name="adj4" fmla="val 64977"/>
          </a:avLst>
        </a:prstGeom>
        <a:gradFill rotWithShape="0">
          <a:gsLst>
            <a:gs pos="0">
              <a:schemeClr val="accent2">
                <a:hueOff val="-4090398"/>
                <a:satOff val="-5456"/>
                <a:lumOff val="-16314"/>
                <a:alphaOff val="0"/>
                <a:satMod val="103000"/>
                <a:lumMod val="102000"/>
                <a:tint val="94000"/>
              </a:schemeClr>
            </a:gs>
            <a:gs pos="50000">
              <a:schemeClr val="accent2">
                <a:hueOff val="-4090398"/>
                <a:satOff val="-5456"/>
                <a:lumOff val="-16314"/>
                <a:alphaOff val="0"/>
                <a:satMod val="110000"/>
                <a:lumMod val="100000"/>
                <a:shade val="100000"/>
              </a:schemeClr>
            </a:gs>
            <a:gs pos="100000">
              <a:schemeClr val="accent2">
                <a:hueOff val="-4090398"/>
                <a:satOff val="-5456"/>
                <a:lumOff val="-16314"/>
                <a:alphaOff val="0"/>
                <a:lumMod val="99000"/>
                <a:satMod val="120000"/>
                <a:shade val="78000"/>
              </a:schemeClr>
            </a:gs>
          </a:gsLst>
          <a:lin ang="5400000" scaled="0"/>
        </a:gradFill>
        <a:ln w="6350" cap="flat" cmpd="sng" algn="ctr">
          <a:solidFill>
            <a:schemeClr val="accent2">
              <a:hueOff val="-4090398"/>
              <a:satOff val="-5456"/>
              <a:lumOff val="-16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2900" tIns="156464" rIns="122900"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Account</a:t>
          </a:r>
        </a:p>
      </dsp:txBody>
      <dsp:txXfrm rot="-10800000">
        <a:off x="0" y="980529"/>
        <a:ext cx="1728061" cy="641901"/>
      </dsp:txXfrm>
    </dsp:sp>
    <dsp:sp modelId="{D91FAEBB-F730-4FB8-9E24-ADE1BF595FD8}">
      <dsp:nvSpPr>
        <dsp:cNvPr id="0" name=""/>
        <dsp:cNvSpPr/>
      </dsp:nvSpPr>
      <dsp:spPr>
        <a:xfrm>
          <a:off x="1728061" y="980529"/>
          <a:ext cx="5184183" cy="641901"/>
        </a:xfrm>
        <a:prstGeom prst="rect">
          <a:avLst/>
        </a:prstGeom>
        <a:solidFill>
          <a:schemeClr val="accent2">
            <a:tint val="40000"/>
            <a:alpha val="90000"/>
            <a:hueOff val="-3656159"/>
            <a:satOff val="-11266"/>
            <a:lumOff val="-3589"/>
            <a:alphaOff val="0"/>
          </a:schemeClr>
        </a:solidFill>
        <a:ln w="6350" cap="flat" cmpd="sng" algn="ctr">
          <a:solidFill>
            <a:schemeClr val="accent2">
              <a:tint val="40000"/>
              <a:alpha val="90000"/>
              <a:hueOff val="-3656159"/>
              <a:satOff val="-11266"/>
              <a:lumOff val="-358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5160" tIns="203200" rIns="105160" bIns="203200" numCol="1" spcCol="1270" anchor="ctr" anchorCtr="0">
          <a:noAutofit/>
        </a:bodyPr>
        <a:lstStyle/>
        <a:p>
          <a:pPr marL="0" lvl="0" indent="0" algn="l" defTabSz="711200">
            <a:lnSpc>
              <a:spcPct val="90000"/>
            </a:lnSpc>
            <a:spcBef>
              <a:spcPct val="0"/>
            </a:spcBef>
            <a:spcAft>
              <a:spcPct val="35000"/>
            </a:spcAft>
            <a:buNone/>
          </a:pPr>
          <a:r>
            <a:rPr lang="en-US" sz="1600" kern="1200" dirty="0"/>
            <a:t>Account for effective precipitation and evapotranspiration</a:t>
          </a:r>
        </a:p>
      </dsp:txBody>
      <dsp:txXfrm>
        <a:off x="1728061" y="980529"/>
        <a:ext cx="5184183" cy="641901"/>
      </dsp:txXfrm>
    </dsp:sp>
    <dsp:sp modelId="{F9EFC725-159A-4D20-AE2D-D6D3B85C2C4C}">
      <dsp:nvSpPr>
        <dsp:cNvPr id="0" name=""/>
        <dsp:cNvSpPr/>
      </dsp:nvSpPr>
      <dsp:spPr>
        <a:xfrm rot="10800000">
          <a:off x="0" y="2619"/>
          <a:ext cx="1728061" cy="987541"/>
        </a:xfrm>
        <a:prstGeom prst="upArrowCallout">
          <a:avLst>
            <a:gd name="adj1" fmla="val 5000"/>
            <a:gd name="adj2" fmla="val 10000"/>
            <a:gd name="adj3" fmla="val 15000"/>
            <a:gd name="adj4" fmla="val 64977"/>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w="6350" cap="flat" cmpd="sng" algn="ctr">
          <a:solidFill>
            <a:schemeClr val="accent2">
              <a:hueOff val="-5112997"/>
              <a:satOff val="-6820"/>
              <a:lumOff val="-2039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2900" tIns="156464" rIns="122900" bIns="156464" numCol="1" spcCol="1270" anchor="ctr" anchorCtr="0">
          <a:noAutofit/>
        </a:bodyPr>
        <a:lstStyle/>
        <a:p>
          <a:pPr marL="0" lvl="0" indent="0" algn="ctr" defTabSz="977900">
            <a:lnSpc>
              <a:spcPct val="90000"/>
            </a:lnSpc>
            <a:spcBef>
              <a:spcPct val="0"/>
            </a:spcBef>
            <a:spcAft>
              <a:spcPct val="35000"/>
            </a:spcAft>
            <a:buNone/>
          </a:pPr>
          <a:r>
            <a:rPr lang="en-US" sz="2200" kern="1200"/>
            <a:t>Establish</a:t>
          </a:r>
        </a:p>
      </dsp:txBody>
      <dsp:txXfrm rot="-10800000">
        <a:off x="0" y="2619"/>
        <a:ext cx="1728061" cy="641901"/>
      </dsp:txXfrm>
    </dsp:sp>
    <dsp:sp modelId="{90BBDB4D-C918-478C-A3E0-CB7D10C06147}">
      <dsp:nvSpPr>
        <dsp:cNvPr id="0" name=""/>
        <dsp:cNvSpPr/>
      </dsp:nvSpPr>
      <dsp:spPr>
        <a:xfrm>
          <a:off x="1728061" y="2619"/>
          <a:ext cx="5184183" cy="641901"/>
        </a:xfrm>
        <a:prstGeom prst="rect">
          <a:avLst/>
        </a:prstGeom>
        <a:solidFill>
          <a:schemeClr val="accent2">
            <a:tint val="40000"/>
            <a:alpha val="90000"/>
            <a:hueOff val="-4570199"/>
            <a:satOff val="-14083"/>
            <a:lumOff val="-4486"/>
            <a:alphaOff val="0"/>
          </a:schemeClr>
        </a:solidFill>
        <a:ln w="6350" cap="flat" cmpd="sng" algn="ctr">
          <a:solidFill>
            <a:schemeClr val="accent2">
              <a:tint val="40000"/>
              <a:alpha val="90000"/>
              <a:hueOff val="-4570199"/>
              <a:satOff val="-14083"/>
              <a:lumOff val="-448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5160" tIns="203200" rIns="105160" bIns="203200" numCol="1" spcCol="1270" anchor="ctr" anchorCtr="0">
          <a:noAutofit/>
        </a:bodyPr>
        <a:lstStyle/>
        <a:p>
          <a:pPr marL="0" lvl="0" indent="0" algn="l" defTabSz="711200">
            <a:lnSpc>
              <a:spcPct val="90000"/>
            </a:lnSpc>
            <a:spcBef>
              <a:spcPct val="0"/>
            </a:spcBef>
            <a:spcAft>
              <a:spcPct val="35000"/>
            </a:spcAft>
            <a:buNone/>
          </a:pPr>
          <a:r>
            <a:rPr lang="en-US" sz="1600" kern="1200"/>
            <a:t>Establish irrigated acres</a:t>
          </a:r>
        </a:p>
      </dsp:txBody>
      <dsp:txXfrm>
        <a:off x="1728061" y="2619"/>
        <a:ext cx="5184183" cy="641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3BA2A-6C6D-4693-92F0-18031588782A}">
      <dsp:nvSpPr>
        <dsp:cNvPr id="0" name=""/>
        <dsp:cNvSpPr/>
      </dsp:nvSpPr>
      <dsp:spPr>
        <a:xfrm>
          <a:off x="0" y="4492"/>
          <a:ext cx="6912245" cy="7624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F4B6DA-233A-42FD-A942-6B46265560B5}">
      <dsp:nvSpPr>
        <dsp:cNvPr id="0" name=""/>
        <dsp:cNvSpPr/>
      </dsp:nvSpPr>
      <dsp:spPr>
        <a:xfrm>
          <a:off x="230646" y="176048"/>
          <a:ext cx="419357" cy="4193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09626A-4EC2-4969-B754-2873869129C0}">
      <dsp:nvSpPr>
        <dsp:cNvPr id="0" name=""/>
        <dsp:cNvSpPr/>
      </dsp:nvSpPr>
      <dsp:spPr>
        <a:xfrm>
          <a:off x="880651" y="4492"/>
          <a:ext cx="6030732" cy="76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95" tIns="80695" rIns="80695" bIns="80695" numCol="1" spcCol="1270" anchor="ctr" anchorCtr="0">
          <a:noAutofit/>
        </a:bodyPr>
        <a:lstStyle/>
        <a:p>
          <a:pPr marL="0" lvl="0" indent="0" algn="l" defTabSz="755650">
            <a:lnSpc>
              <a:spcPct val="100000"/>
            </a:lnSpc>
            <a:spcBef>
              <a:spcPct val="0"/>
            </a:spcBef>
            <a:spcAft>
              <a:spcPct val="35000"/>
            </a:spcAft>
            <a:buNone/>
          </a:pPr>
          <a:r>
            <a:rPr lang="en-US" sz="1700" kern="1200"/>
            <a:t>Download Farm Service Agency (FSA) acreage data for year</a:t>
          </a:r>
        </a:p>
      </dsp:txBody>
      <dsp:txXfrm>
        <a:off x="880651" y="4492"/>
        <a:ext cx="6030732" cy="762468"/>
      </dsp:txXfrm>
    </dsp:sp>
    <dsp:sp modelId="{CA61D544-3411-4350-B7D7-524D6E9F4AA9}">
      <dsp:nvSpPr>
        <dsp:cNvPr id="0" name=""/>
        <dsp:cNvSpPr/>
      </dsp:nvSpPr>
      <dsp:spPr>
        <a:xfrm>
          <a:off x="0" y="957578"/>
          <a:ext cx="6912245" cy="7624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296B1-C90D-4929-B086-7CAD6137CC80}">
      <dsp:nvSpPr>
        <dsp:cNvPr id="0" name=""/>
        <dsp:cNvSpPr/>
      </dsp:nvSpPr>
      <dsp:spPr>
        <a:xfrm>
          <a:off x="230646" y="1129134"/>
          <a:ext cx="419357" cy="4193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4F8522-EF7C-4ADB-B515-44ABEE4C8266}">
      <dsp:nvSpPr>
        <dsp:cNvPr id="0" name=""/>
        <dsp:cNvSpPr/>
      </dsp:nvSpPr>
      <dsp:spPr>
        <a:xfrm>
          <a:off x="880651" y="957578"/>
          <a:ext cx="6030732" cy="76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95" tIns="80695" rIns="80695" bIns="80695" numCol="1" spcCol="1270" anchor="ctr" anchorCtr="0">
          <a:noAutofit/>
        </a:bodyPr>
        <a:lstStyle/>
        <a:p>
          <a:pPr marL="0" lvl="0" indent="0" algn="l" defTabSz="755650">
            <a:lnSpc>
              <a:spcPct val="100000"/>
            </a:lnSpc>
            <a:spcBef>
              <a:spcPct val="0"/>
            </a:spcBef>
            <a:spcAft>
              <a:spcPct val="35000"/>
            </a:spcAft>
            <a:buNone/>
          </a:pPr>
          <a:r>
            <a:rPr lang="en-US" sz="1700" kern="1200"/>
            <a:t>Filter out other states, non-irrigated crops</a:t>
          </a:r>
        </a:p>
      </dsp:txBody>
      <dsp:txXfrm>
        <a:off x="880651" y="957578"/>
        <a:ext cx="6030732" cy="762468"/>
      </dsp:txXfrm>
    </dsp:sp>
    <dsp:sp modelId="{B13D0F14-6E5C-4D6C-9E9A-1DDB250D5CC5}">
      <dsp:nvSpPr>
        <dsp:cNvPr id="0" name=""/>
        <dsp:cNvSpPr/>
      </dsp:nvSpPr>
      <dsp:spPr>
        <a:xfrm>
          <a:off x="0" y="1910664"/>
          <a:ext cx="6912245" cy="76246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4BFD6-1E2C-46A5-821D-DCB8972E44A7}">
      <dsp:nvSpPr>
        <dsp:cNvPr id="0" name=""/>
        <dsp:cNvSpPr/>
      </dsp:nvSpPr>
      <dsp:spPr>
        <a:xfrm>
          <a:off x="230646" y="2082219"/>
          <a:ext cx="419357" cy="4193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571C7E-7645-4980-A201-C62783C91C2D}">
      <dsp:nvSpPr>
        <dsp:cNvPr id="0" name=""/>
        <dsp:cNvSpPr/>
      </dsp:nvSpPr>
      <dsp:spPr>
        <a:xfrm>
          <a:off x="880651" y="1910664"/>
          <a:ext cx="3110510" cy="76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95" tIns="80695" rIns="80695" bIns="80695" numCol="1" spcCol="1270" anchor="ctr" anchorCtr="0">
          <a:noAutofit/>
        </a:bodyPr>
        <a:lstStyle/>
        <a:p>
          <a:pPr marL="0" lvl="0" indent="0" algn="l" defTabSz="755650">
            <a:lnSpc>
              <a:spcPct val="100000"/>
            </a:lnSpc>
            <a:spcBef>
              <a:spcPct val="0"/>
            </a:spcBef>
            <a:spcAft>
              <a:spcPct val="35000"/>
            </a:spcAft>
            <a:buNone/>
          </a:pPr>
          <a:r>
            <a:rPr lang="en-US" sz="1700" kern="1200"/>
            <a:t>Group major crops together (ex: red winter wheat </a:t>
          </a:r>
          <a:r>
            <a:rPr lang="en-US" sz="1700" kern="1200">
              <a:sym typeface="Wingdings" panose="05000000000000000000" pitchFamily="2" charset="2"/>
            </a:rPr>
            <a:t></a:t>
          </a:r>
          <a:r>
            <a:rPr lang="en-US" sz="1700" kern="1200"/>
            <a:t> wheat)</a:t>
          </a:r>
        </a:p>
      </dsp:txBody>
      <dsp:txXfrm>
        <a:off x="880651" y="1910664"/>
        <a:ext cx="3110510" cy="762468"/>
      </dsp:txXfrm>
    </dsp:sp>
    <dsp:sp modelId="{9EAAE634-BB7B-424D-BD2F-08E00556D52B}">
      <dsp:nvSpPr>
        <dsp:cNvPr id="0" name=""/>
        <dsp:cNvSpPr/>
      </dsp:nvSpPr>
      <dsp:spPr>
        <a:xfrm>
          <a:off x="3991161" y="1910664"/>
          <a:ext cx="2920222" cy="76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95" tIns="80695" rIns="80695" bIns="80695" numCol="1" spcCol="1270" anchor="ctr" anchorCtr="0">
          <a:noAutofit/>
        </a:bodyPr>
        <a:lstStyle/>
        <a:p>
          <a:pPr marL="0" lvl="0" indent="0" algn="l" defTabSz="488950">
            <a:lnSpc>
              <a:spcPct val="100000"/>
            </a:lnSpc>
            <a:spcBef>
              <a:spcPct val="0"/>
            </a:spcBef>
            <a:spcAft>
              <a:spcPct val="35000"/>
            </a:spcAft>
            <a:buNone/>
          </a:pPr>
          <a:r>
            <a:rPr lang="en-US" sz="1100" kern="1200"/>
            <a:t>Less common crops aggregated in “Other” category, make up ~1%</a:t>
          </a:r>
        </a:p>
        <a:p>
          <a:pPr marL="0" lvl="0" indent="0" algn="l" defTabSz="488950">
            <a:lnSpc>
              <a:spcPct val="100000"/>
            </a:lnSpc>
            <a:spcBef>
              <a:spcPct val="0"/>
            </a:spcBef>
            <a:spcAft>
              <a:spcPct val="35000"/>
            </a:spcAft>
            <a:buNone/>
          </a:pPr>
          <a:r>
            <a:rPr lang="en-US" sz="1100" kern="1200"/>
            <a:t>End with 17 categories of major crops, including Other and Failed</a:t>
          </a:r>
        </a:p>
      </dsp:txBody>
      <dsp:txXfrm>
        <a:off x="3991161" y="1910664"/>
        <a:ext cx="2920222" cy="762468"/>
      </dsp:txXfrm>
    </dsp:sp>
    <dsp:sp modelId="{71C866D4-B5E6-41C4-9326-662A533D7EB0}">
      <dsp:nvSpPr>
        <dsp:cNvPr id="0" name=""/>
        <dsp:cNvSpPr/>
      </dsp:nvSpPr>
      <dsp:spPr>
        <a:xfrm>
          <a:off x="0" y="2863750"/>
          <a:ext cx="6912245" cy="76246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2FB6D7-CFF4-4971-9073-C60012A5C089}">
      <dsp:nvSpPr>
        <dsp:cNvPr id="0" name=""/>
        <dsp:cNvSpPr/>
      </dsp:nvSpPr>
      <dsp:spPr>
        <a:xfrm>
          <a:off x="230646" y="3035305"/>
          <a:ext cx="419357" cy="4193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BC2BA6-4482-434F-BAAE-8E2705066006}">
      <dsp:nvSpPr>
        <dsp:cNvPr id="0" name=""/>
        <dsp:cNvSpPr/>
      </dsp:nvSpPr>
      <dsp:spPr>
        <a:xfrm>
          <a:off x="880651" y="2863750"/>
          <a:ext cx="6030732" cy="76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95" tIns="80695" rIns="80695" bIns="80695" numCol="1" spcCol="1270" anchor="ctr" anchorCtr="0">
          <a:noAutofit/>
        </a:bodyPr>
        <a:lstStyle/>
        <a:p>
          <a:pPr marL="0" lvl="0" indent="0" algn="l" defTabSz="755650">
            <a:lnSpc>
              <a:spcPct val="100000"/>
            </a:lnSpc>
            <a:spcBef>
              <a:spcPct val="0"/>
            </a:spcBef>
            <a:spcAft>
              <a:spcPct val="35000"/>
            </a:spcAft>
            <a:buNone/>
          </a:pPr>
          <a:r>
            <a:rPr lang="en-US" sz="1700" kern="1200"/>
            <a:t>Organize by crop by county</a:t>
          </a:r>
        </a:p>
      </dsp:txBody>
      <dsp:txXfrm>
        <a:off x="880651" y="2863750"/>
        <a:ext cx="6030732" cy="762468"/>
      </dsp:txXfrm>
    </dsp:sp>
    <dsp:sp modelId="{A8A9C3A1-775C-4537-8EB0-687D67E044C0}">
      <dsp:nvSpPr>
        <dsp:cNvPr id="0" name=""/>
        <dsp:cNvSpPr/>
      </dsp:nvSpPr>
      <dsp:spPr>
        <a:xfrm>
          <a:off x="0" y="3816835"/>
          <a:ext cx="6912245" cy="76246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805EBE-74C9-450D-BF9B-49C10FBFD682}">
      <dsp:nvSpPr>
        <dsp:cNvPr id="0" name=""/>
        <dsp:cNvSpPr/>
      </dsp:nvSpPr>
      <dsp:spPr>
        <a:xfrm>
          <a:off x="230646" y="3988391"/>
          <a:ext cx="419357" cy="4193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C43DF9-A859-43CF-A90A-04D5F3D09461}">
      <dsp:nvSpPr>
        <dsp:cNvPr id="0" name=""/>
        <dsp:cNvSpPr/>
      </dsp:nvSpPr>
      <dsp:spPr>
        <a:xfrm>
          <a:off x="880651" y="3816835"/>
          <a:ext cx="6030732" cy="76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95" tIns="80695" rIns="80695" bIns="80695" numCol="1" spcCol="1270" anchor="ctr" anchorCtr="0">
          <a:noAutofit/>
        </a:bodyPr>
        <a:lstStyle/>
        <a:p>
          <a:pPr marL="0" lvl="0" indent="0" algn="l" defTabSz="755650">
            <a:lnSpc>
              <a:spcPct val="100000"/>
            </a:lnSpc>
            <a:spcBef>
              <a:spcPct val="0"/>
            </a:spcBef>
            <a:spcAft>
              <a:spcPct val="35000"/>
            </a:spcAft>
            <a:buNone/>
          </a:pPr>
          <a:r>
            <a:rPr lang="en-US" sz="1700" kern="1200"/>
            <a:t>Compare to historic acres</a:t>
          </a:r>
        </a:p>
      </dsp:txBody>
      <dsp:txXfrm>
        <a:off x="880651" y="3816835"/>
        <a:ext cx="6030732" cy="762468"/>
      </dsp:txXfrm>
    </dsp:sp>
    <dsp:sp modelId="{76B360B5-1F27-4A99-8472-D04F3F8832E3}">
      <dsp:nvSpPr>
        <dsp:cNvPr id="0" name=""/>
        <dsp:cNvSpPr/>
      </dsp:nvSpPr>
      <dsp:spPr>
        <a:xfrm>
          <a:off x="0" y="4769921"/>
          <a:ext cx="6912245" cy="7624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4AAB3-B4BF-4AFB-8ECC-41BC0EBE911D}">
      <dsp:nvSpPr>
        <dsp:cNvPr id="0" name=""/>
        <dsp:cNvSpPr/>
      </dsp:nvSpPr>
      <dsp:spPr>
        <a:xfrm>
          <a:off x="230646" y="4941476"/>
          <a:ext cx="419357" cy="41935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FDC652-BEE4-409F-9389-B25BC22868CF}">
      <dsp:nvSpPr>
        <dsp:cNvPr id="0" name=""/>
        <dsp:cNvSpPr/>
      </dsp:nvSpPr>
      <dsp:spPr>
        <a:xfrm>
          <a:off x="880651" y="4769921"/>
          <a:ext cx="6030732" cy="76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95" tIns="80695" rIns="80695" bIns="80695" numCol="1" spcCol="1270" anchor="ctr" anchorCtr="0">
          <a:noAutofit/>
        </a:bodyPr>
        <a:lstStyle/>
        <a:p>
          <a:pPr marL="0" lvl="0" indent="0" algn="l" defTabSz="755650">
            <a:lnSpc>
              <a:spcPct val="100000"/>
            </a:lnSpc>
            <a:spcBef>
              <a:spcPct val="0"/>
            </a:spcBef>
            <a:spcAft>
              <a:spcPct val="35000"/>
            </a:spcAft>
            <a:buNone/>
          </a:pPr>
          <a:r>
            <a:rPr lang="en-US" sz="1700" kern="1200"/>
            <a:t>Confirm major changes with satellite imagery or contact local district</a:t>
          </a:r>
        </a:p>
      </dsp:txBody>
      <dsp:txXfrm>
        <a:off x="880651" y="4769921"/>
        <a:ext cx="6030732" cy="762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1173F-C7D4-4C88-AF0D-F915CCCF6D24}">
      <dsp:nvSpPr>
        <dsp:cNvPr id="0" name=""/>
        <dsp:cNvSpPr/>
      </dsp:nvSpPr>
      <dsp:spPr>
        <a:xfrm>
          <a:off x="0" y="2615752"/>
          <a:ext cx="10233025" cy="1723112"/>
        </a:xfrm>
        <a:prstGeom prst="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NIWR = PET – ERAIN</a:t>
          </a:r>
        </a:p>
        <a:p>
          <a:pPr marL="0" lvl="0" indent="0" algn="ctr" defTabSz="1066800" rtl="0">
            <a:lnSpc>
              <a:spcPct val="90000"/>
            </a:lnSpc>
            <a:spcBef>
              <a:spcPct val="0"/>
            </a:spcBef>
            <a:spcAft>
              <a:spcPct val="35000"/>
            </a:spcAft>
            <a:buNone/>
          </a:pPr>
          <a:r>
            <a:rPr lang="en-US" sz="2400" kern="1200"/>
            <a:t>If observed rainfall &gt; 75 mm/month, ERAIN = 0.8 * observed rainfall</a:t>
          </a:r>
          <a:r>
            <a:rPr lang="en-US" sz="2400" kern="1200">
              <a:latin typeface="Corbel" panose="020B0503020204020204"/>
            </a:rPr>
            <a:t> - 25</a:t>
          </a:r>
          <a:endParaRPr lang="en-US" sz="2400" kern="1200"/>
        </a:p>
        <a:p>
          <a:pPr marL="0" lvl="0" indent="0" algn="ctr" defTabSz="1066800" rtl="0">
            <a:lnSpc>
              <a:spcPct val="90000"/>
            </a:lnSpc>
            <a:spcBef>
              <a:spcPct val="0"/>
            </a:spcBef>
            <a:spcAft>
              <a:spcPct val="35000"/>
            </a:spcAft>
            <a:buNone/>
          </a:pPr>
          <a:r>
            <a:rPr lang="en-US" sz="2400" kern="1200"/>
            <a:t>If observed rainfall &lt; 75 mm/month, ERAIN = 0.6 * observed rainfall</a:t>
          </a:r>
          <a:r>
            <a:rPr lang="en-US" sz="2400" kern="1200">
              <a:latin typeface="Corbel" panose="020B0503020204020204"/>
            </a:rPr>
            <a:t> - 10</a:t>
          </a:r>
          <a:endParaRPr lang="en-US" sz="2400" kern="1200"/>
        </a:p>
      </dsp:txBody>
      <dsp:txXfrm>
        <a:off x="0" y="2615752"/>
        <a:ext cx="10233025" cy="1723112"/>
      </dsp:txXfrm>
    </dsp:sp>
    <dsp:sp modelId="{44CC9359-BE8E-4E36-8C10-F6D694849427}">
      <dsp:nvSpPr>
        <dsp:cNvPr id="0" name=""/>
        <dsp:cNvSpPr/>
      </dsp:nvSpPr>
      <dsp:spPr>
        <a:xfrm rot="10800000">
          <a:off x="0" y="1962"/>
          <a:ext cx="10233025" cy="2650147"/>
        </a:xfrm>
        <a:prstGeom prst="upArrowCallout">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a:t>Water balance approach</a:t>
          </a:r>
        </a:p>
      </dsp:txBody>
      <dsp:txXfrm rot="-10800000">
        <a:off x="0" y="1962"/>
        <a:ext cx="10233025" cy="930201"/>
      </dsp:txXfrm>
    </dsp:sp>
    <dsp:sp modelId="{469BED8D-79FC-4071-96A6-563CED2E5075}">
      <dsp:nvSpPr>
        <dsp:cNvPr id="0" name=""/>
        <dsp:cNvSpPr/>
      </dsp:nvSpPr>
      <dsp:spPr>
        <a:xfrm>
          <a:off x="4996" y="932163"/>
          <a:ext cx="3407677" cy="79239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a:t>Net irrigation water requirement (NIWR)</a:t>
          </a:r>
        </a:p>
      </dsp:txBody>
      <dsp:txXfrm>
        <a:off x="4996" y="932163"/>
        <a:ext cx="3407677" cy="792394"/>
      </dsp:txXfrm>
    </dsp:sp>
    <dsp:sp modelId="{F16FB76C-00AE-4919-9313-A52B00F0830A}">
      <dsp:nvSpPr>
        <dsp:cNvPr id="0" name=""/>
        <dsp:cNvSpPr/>
      </dsp:nvSpPr>
      <dsp:spPr>
        <a:xfrm>
          <a:off x="3412673" y="932163"/>
          <a:ext cx="3407677" cy="792394"/>
        </a:xfrm>
        <a:prstGeom prst="rect">
          <a:avLst/>
        </a:prstGeom>
        <a:solidFill>
          <a:schemeClr val="accent2">
            <a:tint val="40000"/>
            <a:alpha val="90000"/>
            <a:hueOff val="-2285099"/>
            <a:satOff val="-7042"/>
            <a:lumOff val="-2243"/>
            <a:alphaOff val="0"/>
          </a:schemeClr>
        </a:solidFill>
        <a:ln w="6350" cap="flat" cmpd="sng" algn="ctr">
          <a:solidFill>
            <a:schemeClr val="accent2">
              <a:tint val="40000"/>
              <a:alpha val="90000"/>
              <a:hueOff val="-2285099"/>
              <a:satOff val="-7042"/>
              <a:lumOff val="-224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a:t>Potential Evapotranspiration (PET)</a:t>
          </a:r>
        </a:p>
      </dsp:txBody>
      <dsp:txXfrm>
        <a:off x="3412673" y="932163"/>
        <a:ext cx="3407677" cy="792394"/>
      </dsp:txXfrm>
    </dsp:sp>
    <dsp:sp modelId="{FED675EE-AEFF-455F-AF54-C4759E87AB2A}">
      <dsp:nvSpPr>
        <dsp:cNvPr id="0" name=""/>
        <dsp:cNvSpPr/>
      </dsp:nvSpPr>
      <dsp:spPr>
        <a:xfrm>
          <a:off x="6820351" y="932163"/>
          <a:ext cx="3407677" cy="792394"/>
        </a:xfrm>
        <a:prstGeom prst="rect">
          <a:avLst/>
        </a:prstGeom>
        <a:solidFill>
          <a:schemeClr val="accent2">
            <a:tint val="40000"/>
            <a:alpha val="90000"/>
            <a:hueOff val="-4570199"/>
            <a:satOff val="-14083"/>
            <a:lumOff val="-4486"/>
            <a:alphaOff val="0"/>
          </a:schemeClr>
        </a:solidFill>
        <a:ln w="6350" cap="flat" cmpd="sng" algn="ctr">
          <a:solidFill>
            <a:schemeClr val="accent2">
              <a:tint val="40000"/>
              <a:alpha val="90000"/>
              <a:hueOff val="-4570199"/>
              <a:satOff val="-14083"/>
              <a:lumOff val="-448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a:t>Effective rainfall (ERAIN)</a:t>
          </a:r>
        </a:p>
      </dsp:txBody>
      <dsp:txXfrm>
        <a:off x="6820351" y="932163"/>
        <a:ext cx="3407677" cy="79239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3E42E-3E24-4F18-99C4-384845F62021}"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E1EAA4-C3EF-4811-B945-65B4D4CBB97C}" type="slidenum">
              <a:rPr lang="en-US" smtClean="0"/>
              <a:t>‹#›</a:t>
            </a:fld>
            <a:endParaRPr lang="en-US"/>
          </a:p>
        </p:txBody>
      </p:sp>
    </p:spTree>
    <p:extLst>
      <p:ext uri="{BB962C8B-B14F-4D97-AF65-F5344CB8AC3E}">
        <p14:creationId xmlns:p14="http://schemas.microsoft.com/office/powerpoint/2010/main" val="130870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8210D407-0565-47DA-8121-443C382EB73C}" type="datetime1">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2006826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860FB2-CC39-4819-BA53-6A148136305D}" type="datetime1">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3296978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09979E-7CDC-402C-8D5F-6D8EE4C8DE83}" type="datetime1">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242200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AE1C34-E0C2-4ECA-9D0F-EEB81D4AE636}" type="datetime1">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B9C4E-8C42-4A7B-AE17-94B5FB2411CA}"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858153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8AD228-AA5B-45ED-9056-324FA830DE10}" type="datetime1">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964606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C1A2693-95AA-4CE6-92FA-B97EE13ED950}" type="datetime1">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3140156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DE9787-E8C6-45B0-85FB-D3FD1D5C26B6}" type="datetime1">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2955649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C6B083-E12A-4DAE-B433-D9B8633C94CB}" type="datetime1">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1608971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58F4A-EBB8-48D2-B038-58C09C449202}" type="datetime1">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731105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CFD52B-007C-4376-B50A-EBBCD5034BBF}" type="datetime1">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28165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9430FC-27AB-4475-9D2C-B2E2ABB948C7}" type="datetime1">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339773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90C0A-4F05-4FA2-8CAF-230EE928A038}" type="datetime1">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2611482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22D109-5FD2-453D-984C-EA81803F717F}" type="datetime1">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1496114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B5BF21-D2B2-4D28-A1CA-F0B502CDB087}" type="datetime1">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3249771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B4727-A658-4120-B53B-8C70CE9B0682}" type="datetime1">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266354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63301D-A101-426B-B734-E243318838F4}" type="datetime1">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3337537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1747DD-A117-4B6F-8189-768A550A968C}" type="datetime1">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B9C4E-8C42-4A7B-AE17-94B5FB2411CA}" type="slidenum">
              <a:rPr lang="en-US" smtClean="0"/>
              <a:t>‹#›</a:t>
            </a:fld>
            <a:endParaRPr lang="en-US"/>
          </a:p>
        </p:txBody>
      </p:sp>
    </p:spTree>
    <p:extLst>
      <p:ext uri="{BB962C8B-B14F-4D97-AF65-F5344CB8AC3E}">
        <p14:creationId xmlns:p14="http://schemas.microsoft.com/office/powerpoint/2010/main" val="176573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FB27357-645A-4FAE-9C6A-2C1E132E5CD8}" type="datetime1">
              <a:rPr lang="en-US" smtClean="0"/>
              <a:t>12/1/2025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BFB9C4E-8C42-4A7B-AE17-94B5FB2411CA}" type="slidenum">
              <a:rPr lang="en-US" smtClean="0"/>
              <a:t>‹#›</a:t>
            </a:fld>
            <a:endParaRPr lang="en-US"/>
          </a:p>
        </p:txBody>
      </p:sp>
    </p:spTree>
    <p:extLst>
      <p:ext uri="{BB962C8B-B14F-4D97-AF65-F5344CB8AC3E}">
        <p14:creationId xmlns:p14="http://schemas.microsoft.com/office/powerpoint/2010/main" val="3583476518"/>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twdb.texas.gov/waterplanning/data/dashboard/index.asp#demand" TargetMode="External"/><Relationship Id="rId2" Type="http://schemas.openxmlformats.org/officeDocument/2006/relationships/hyperlink" Target="https://www3.twdb.texas.gov/apps/reports/WU_REP/Irrigation_Crop_Water_Use" TargetMode="External"/><Relationship Id="rId1" Type="http://schemas.openxmlformats.org/officeDocument/2006/relationships/slideLayout" Target="../slideLayouts/slideLayout2.xml"/><Relationship Id="rId4" Type="http://schemas.openxmlformats.org/officeDocument/2006/relationships/hyperlink" Target="https://www.twdb.texas.gov/waterplanning/data/dashboard/index.asp#livestoc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106A5-3BED-7DAF-19E7-C15B6E0BB214}"/>
              </a:ext>
            </a:extLst>
          </p:cNvPr>
          <p:cNvSpPr>
            <a:spLocks noGrp="1"/>
          </p:cNvSpPr>
          <p:nvPr>
            <p:ph type="ctrTitle"/>
          </p:nvPr>
        </p:nvSpPr>
        <p:spPr>
          <a:xfrm>
            <a:off x="621792" y="2724339"/>
            <a:ext cx="5806440" cy="2506972"/>
          </a:xfrm>
        </p:spPr>
        <p:txBody>
          <a:bodyPr wrap="square">
            <a:normAutofit/>
          </a:bodyPr>
          <a:lstStyle/>
          <a:p>
            <a:r>
              <a:rPr lang="en-US" sz="5600"/>
              <a:t>Estimating Agricultural Irrigation</a:t>
            </a:r>
          </a:p>
        </p:txBody>
      </p:sp>
      <p:sp>
        <p:nvSpPr>
          <p:cNvPr id="4" name="Subtitle 3">
            <a:extLst>
              <a:ext uri="{FF2B5EF4-FFF2-40B4-BE49-F238E27FC236}">
                <a16:creationId xmlns:a16="http://schemas.microsoft.com/office/drawing/2014/main" id="{4106FBF2-49C7-27BE-3F55-82D6E148DD63}"/>
              </a:ext>
            </a:extLst>
          </p:cNvPr>
          <p:cNvSpPr>
            <a:spLocks noGrp="1"/>
          </p:cNvSpPr>
          <p:nvPr>
            <p:ph type="subTitle" idx="1"/>
          </p:nvPr>
        </p:nvSpPr>
        <p:spPr>
          <a:xfrm>
            <a:off x="670560" y="5042499"/>
            <a:ext cx="5806440" cy="754025"/>
          </a:xfrm>
        </p:spPr>
        <p:txBody>
          <a:bodyPr>
            <a:noAutofit/>
          </a:bodyPr>
          <a:lstStyle/>
          <a:p>
            <a:r>
              <a:rPr lang="en-US" sz="1800"/>
              <a:t>Agricultural Water Conservation Department</a:t>
            </a:r>
          </a:p>
          <a:p>
            <a:r>
              <a:rPr lang="en-US" sz="1800"/>
              <a:t>Texas Water Development Board</a:t>
            </a:r>
          </a:p>
          <a:p>
            <a:r>
              <a:rPr lang="en-US" sz="1800"/>
              <a:t>December 2025</a:t>
            </a:r>
          </a:p>
        </p:txBody>
      </p:sp>
      <p:pic>
        <p:nvPicPr>
          <p:cNvPr id="8" name="Graphic 7" descr="Water">
            <a:extLst>
              <a:ext uri="{FF2B5EF4-FFF2-40B4-BE49-F238E27FC236}">
                <a16:creationId xmlns:a16="http://schemas.microsoft.com/office/drawing/2014/main" id="{1291EE20-430A-3F71-6CD5-814B53A64D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864" y="810936"/>
            <a:ext cx="4608576" cy="4608576"/>
          </a:xfrm>
          <a:prstGeom prst="rect">
            <a:avLst/>
          </a:prstGeom>
        </p:spPr>
      </p:pic>
      <p:sp>
        <p:nvSpPr>
          <p:cNvPr id="5" name="TextBox 4">
            <a:extLst>
              <a:ext uri="{FF2B5EF4-FFF2-40B4-BE49-F238E27FC236}">
                <a16:creationId xmlns:a16="http://schemas.microsoft.com/office/drawing/2014/main" id="{7F0F452B-032B-BF60-C8A2-948F4DD2B53E}"/>
              </a:ext>
            </a:extLst>
          </p:cNvPr>
          <p:cNvSpPr txBox="1"/>
          <p:nvPr/>
        </p:nvSpPr>
        <p:spPr>
          <a:xfrm>
            <a:off x="304800" y="6278880"/>
            <a:ext cx="116662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2">
                    <a:lumMod val="20000"/>
                    <a:lumOff val="80000"/>
                  </a:schemeClr>
                </a:solidFill>
                <a:latin typeface="Calibri Light"/>
                <a:ea typeface="Calibri Light"/>
                <a:cs typeface="Calibri Light"/>
              </a:rPr>
              <a:t>The following presentation is within the scope of the Texas Water Development Board’s statutory responsibilities and priorities but, unless specifically noted, does not necessarily reflect official Board positions or decisions. </a:t>
            </a:r>
            <a:endParaRPr lang="en-US" sz="1200">
              <a:solidFill>
                <a:schemeClr val="bg2">
                  <a:lumMod val="20000"/>
                  <a:lumOff val="80000"/>
                </a:schemeClr>
              </a:solidFill>
            </a:endParaRPr>
          </a:p>
        </p:txBody>
      </p:sp>
      <p:sp>
        <p:nvSpPr>
          <p:cNvPr id="3" name="Slide Number Placeholder 2">
            <a:extLst>
              <a:ext uri="{FF2B5EF4-FFF2-40B4-BE49-F238E27FC236}">
                <a16:creationId xmlns:a16="http://schemas.microsoft.com/office/drawing/2014/main" id="{B9E52804-8F46-9B19-99FB-F1E416771F67}"/>
              </a:ext>
            </a:extLst>
          </p:cNvPr>
          <p:cNvSpPr>
            <a:spLocks noGrp="1"/>
          </p:cNvSpPr>
          <p:nvPr>
            <p:ph type="sldNum" sz="quarter" idx="12"/>
          </p:nvPr>
        </p:nvSpPr>
        <p:spPr/>
        <p:txBody>
          <a:bodyPr/>
          <a:lstStyle/>
          <a:p>
            <a:fld id="{EBFB9C4E-8C42-4A7B-AE17-94B5FB2411CA}" type="slidenum">
              <a:rPr lang="en-US" smtClean="0"/>
              <a:t>1</a:t>
            </a:fld>
            <a:endParaRPr lang="en-US"/>
          </a:p>
        </p:txBody>
      </p:sp>
    </p:spTree>
    <p:extLst>
      <p:ext uri="{BB962C8B-B14F-4D97-AF65-F5344CB8AC3E}">
        <p14:creationId xmlns:p14="http://schemas.microsoft.com/office/powerpoint/2010/main" val="1369208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25D2A-2A2A-D8CC-E755-85F115C928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D44BE-1F45-4D5C-5344-6D72C5CA7C53}"/>
              </a:ext>
            </a:extLst>
          </p:cNvPr>
          <p:cNvSpPr>
            <a:spLocks noGrp="1"/>
          </p:cNvSpPr>
          <p:nvPr>
            <p:ph type="title"/>
          </p:nvPr>
        </p:nvSpPr>
        <p:spPr/>
        <p:txBody>
          <a:bodyPr/>
          <a:lstStyle/>
          <a:p>
            <a:r>
              <a:rPr lang="en-US"/>
              <a:t>2023 Crop acreage and water use</a:t>
            </a:r>
          </a:p>
        </p:txBody>
      </p:sp>
      <p:graphicFrame>
        <p:nvGraphicFramePr>
          <p:cNvPr id="6" name="Chart 5" descr="A bar chart showing the number of acres distinct crop groups cover in the state, as well as how much water is used to irrigate them. Corn, cotton, and wheat are the predominate crops.">
            <a:extLst>
              <a:ext uri="{FF2B5EF4-FFF2-40B4-BE49-F238E27FC236}">
                <a16:creationId xmlns:a16="http://schemas.microsoft.com/office/drawing/2014/main" id="{F7759C98-2E1B-5201-E5A3-181111B51C1F}"/>
              </a:ext>
            </a:extLst>
          </p:cNvPr>
          <p:cNvGraphicFramePr>
            <a:graphicFrameLocks/>
          </p:cNvGraphicFramePr>
          <p:nvPr>
            <p:extLst>
              <p:ext uri="{D42A27DB-BD31-4B8C-83A1-F6EECF244321}">
                <p14:modId xmlns:p14="http://schemas.microsoft.com/office/powerpoint/2010/main" val="907011652"/>
              </p:ext>
            </p:extLst>
          </p:nvPr>
        </p:nvGraphicFramePr>
        <p:xfrm>
          <a:off x="91440" y="1819750"/>
          <a:ext cx="12100560" cy="4965097"/>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FF5FA415-2B0F-190A-0D30-D44DF0DC95D8}"/>
              </a:ext>
            </a:extLst>
          </p:cNvPr>
          <p:cNvSpPr>
            <a:spLocks noGrp="1"/>
          </p:cNvSpPr>
          <p:nvPr>
            <p:ph type="sldNum" sz="quarter" idx="12"/>
          </p:nvPr>
        </p:nvSpPr>
        <p:spPr/>
        <p:txBody>
          <a:bodyPr/>
          <a:lstStyle/>
          <a:p>
            <a:fld id="{EBFB9C4E-8C42-4A7B-AE17-94B5FB2411CA}" type="slidenum">
              <a:rPr lang="en-US" smtClean="0"/>
              <a:t>10</a:t>
            </a:fld>
            <a:endParaRPr lang="en-US"/>
          </a:p>
        </p:txBody>
      </p:sp>
    </p:spTree>
    <p:extLst>
      <p:ext uri="{BB962C8B-B14F-4D97-AF65-F5344CB8AC3E}">
        <p14:creationId xmlns:p14="http://schemas.microsoft.com/office/powerpoint/2010/main" val="622957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389848-132C-4382-9CE4-DFEBB86725FB}"/>
              </a:ext>
            </a:extLst>
          </p:cNvPr>
          <p:cNvSpPr>
            <a:spLocks noGrp="1"/>
          </p:cNvSpPr>
          <p:nvPr>
            <p:ph type="title"/>
          </p:nvPr>
        </p:nvSpPr>
        <p:spPr>
          <a:xfrm>
            <a:off x="838200" y="-1325563"/>
            <a:ext cx="10515600" cy="1325563"/>
          </a:xfrm>
        </p:spPr>
        <p:txBody>
          <a:bodyPr vert="horz" lIns="91440" tIns="45720" rIns="91440" bIns="45720" rtlCol="0" anchor="b">
            <a:normAutofit fontScale="90000"/>
          </a:bodyPr>
          <a:lstStyle/>
          <a:p>
            <a:r>
              <a:rPr lang="en-US" dirty="0"/>
              <a:t>Images representing the components of the irrigation estimates</a:t>
            </a:r>
          </a:p>
        </p:txBody>
      </p:sp>
      <p:pic>
        <p:nvPicPr>
          <p:cNvPr id="1028" name="Picture 4" descr="Free Cornfield Corn photo and picture">
            <a:extLst>
              <a:ext uri="{FF2B5EF4-FFF2-40B4-BE49-F238E27FC236}">
                <a16:creationId xmlns:a16="http://schemas.microsoft.com/office/drawing/2014/main" id="{C858894D-B64E-72FF-7AAD-54DE2B026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462" y="110531"/>
            <a:ext cx="1368127" cy="19720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07A06DA-646D-E678-B3E6-8139DD214203}"/>
              </a:ext>
            </a:extLst>
          </p:cNvPr>
          <p:cNvSpPr txBox="1"/>
          <p:nvPr/>
        </p:nvSpPr>
        <p:spPr>
          <a:xfrm>
            <a:off x="266280" y="2201805"/>
            <a:ext cx="2939144" cy="369332"/>
          </a:xfrm>
          <a:prstGeom prst="rect">
            <a:avLst/>
          </a:prstGeom>
          <a:noFill/>
        </p:spPr>
        <p:txBody>
          <a:bodyPr wrap="square" rtlCol="0">
            <a:spAutoFit/>
          </a:bodyPr>
          <a:lstStyle/>
          <a:p>
            <a:r>
              <a:rPr lang="en-US"/>
              <a:t>Crop-specific irrigation rate</a:t>
            </a:r>
          </a:p>
        </p:txBody>
      </p:sp>
      <p:pic>
        <p:nvPicPr>
          <p:cNvPr id="1026" name="Picture 2" descr="Free Cornfield Corn photo and picture">
            <a:extLst>
              <a:ext uri="{FF2B5EF4-FFF2-40B4-BE49-F238E27FC236}">
                <a16:creationId xmlns:a16="http://schemas.microsoft.com/office/drawing/2014/main" id="{140DD1B1-C3B4-0127-F7B5-BB9FD08BC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105" y="184694"/>
            <a:ext cx="2860920" cy="19063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361FD27-F60F-E2AF-47B7-5CB2C896A545}"/>
              </a:ext>
            </a:extLst>
          </p:cNvPr>
          <p:cNvSpPr txBox="1"/>
          <p:nvPr/>
        </p:nvSpPr>
        <p:spPr>
          <a:xfrm>
            <a:off x="4348374" y="2201805"/>
            <a:ext cx="2939144" cy="369332"/>
          </a:xfrm>
          <a:prstGeom prst="rect">
            <a:avLst/>
          </a:prstGeom>
          <a:noFill/>
        </p:spPr>
        <p:txBody>
          <a:bodyPr wrap="square" rtlCol="0">
            <a:spAutoFit/>
          </a:bodyPr>
          <a:lstStyle/>
          <a:p>
            <a:r>
              <a:rPr lang="en-US"/>
              <a:t>Acres of that crop</a:t>
            </a:r>
          </a:p>
        </p:txBody>
      </p:sp>
      <p:pic>
        <p:nvPicPr>
          <p:cNvPr id="2" name="Picture 2" descr="A plant sprouting from a crack in the ground">
            <a:extLst>
              <a:ext uri="{FF2B5EF4-FFF2-40B4-BE49-F238E27FC236}">
                <a16:creationId xmlns:a16="http://schemas.microsoft.com/office/drawing/2014/main" id="{E91F12FD-D736-4AD8-269A-015825A28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4541" y="238896"/>
            <a:ext cx="2860920" cy="19072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2F9A86B-DADD-3F4E-A790-56B484708386}"/>
              </a:ext>
            </a:extLst>
          </p:cNvPr>
          <p:cNvSpPr txBox="1"/>
          <p:nvPr/>
        </p:nvSpPr>
        <p:spPr>
          <a:xfrm>
            <a:off x="8685503" y="2192363"/>
            <a:ext cx="2939144" cy="369332"/>
          </a:xfrm>
          <a:prstGeom prst="rect">
            <a:avLst/>
          </a:prstGeom>
          <a:noFill/>
        </p:spPr>
        <p:txBody>
          <a:bodyPr wrap="square" rtlCol="0">
            <a:spAutoFit/>
          </a:bodyPr>
          <a:lstStyle/>
          <a:p>
            <a:r>
              <a:rPr lang="en-US"/>
              <a:t>Climatological adjustments</a:t>
            </a:r>
          </a:p>
        </p:txBody>
      </p:sp>
      <p:sp>
        <p:nvSpPr>
          <p:cNvPr id="11" name="TextBox 10">
            <a:extLst>
              <a:ext uri="{FF2B5EF4-FFF2-40B4-BE49-F238E27FC236}">
                <a16:creationId xmlns:a16="http://schemas.microsoft.com/office/drawing/2014/main" id="{7574876D-C119-B218-902A-8E38268844B7}"/>
              </a:ext>
            </a:extLst>
          </p:cNvPr>
          <p:cNvSpPr txBox="1"/>
          <p:nvPr/>
        </p:nvSpPr>
        <p:spPr>
          <a:xfrm>
            <a:off x="856276" y="6303974"/>
            <a:ext cx="3164910" cy="369332"/>
          </a:xfrm>
          <a:prstGeom prst="rect">
            <a:avLst/>
          </a:prstGeom>
          <a:noFill/>
        </p:spPr>
        <p:txBody>
          <a:bodyPr wrap="square" rtlCol="0">
            <a:spAutoFit/>
          </a:bodyPr>
          <a:lstStyle/>
          <a:p>
            <a:r>
              <a:rPr lang="en-US"/>
              <a:t>Surface water rights and reuse</a:t>
            </a:r>
          </a:p>
        </p:txBody>
      </p:sp>
      <p:pic>
        <p:nvPicPr>
          <p:cNvPr id="6" name="Picture 5" descr="An image of an agriculture irrigation ditch with a pump hose leading to a pump. Sprinklers water the fields in the background.">
            <a:extLst>
              <a:ext uri="{FF2B5EF4-FFF2-40B4-BE49-F238E27FC236}">
                <a16:creationId xmlns:a16="http://schemas.microsoft.com/office/drawing/2014/main" id="{29A41692-217F-C4CC-41A9-BBB440432A49}"/>
              </a:ext>
            </a:extLst>
          </p:cNvPr>
          <p:cNvPicPr>
            <a:picLocks noChangeAspect="1"/>
          </p:cNvPicPr>
          <p:nvPr/>
        </p:nvPicPr>
        <p:blipFill>
          <a:blip r:embed="rId5"/>
          <a:stretch>
            <a:fillRect/>
          </a:stretch>
        </p:blipFill>
        <p:spPr>
          <a:xfrm>
            <a:off x="391836" y="3429000"/>
            <a:ext cx="4093790" cy="2728127"/>
          </a:xfrm>
          <a:prstGeom prst="rect">
            <a:avLst/>
          </a:prstGeom>
        </p:spPr>
      </p:pic>
      <p:pic>
        <p:nvPicPr>
          <p:cNvPr id="7" name="Picture 6" descr="Image of a well.">
            <a:extLst>
              <a:ext uri="{FF2B5EF4-FFF2-40B4-BE49-F238E27FC236}">
                <a16:creationId xmlns:a16="http://schemas.microsoft.com/office/drawing/2014/main" id="{1EFBEAA6-F595-BB70-4162-0921F84BA92D}"/>
              </a:ext>
            </a:extLst>
          </p:cNvPr>
          <p:cNvPicPr>
            <a:picLocks noChangeAspect="1"/>
          </p:cNvPicPr>
          <p:nvPr/>
        </p:nvPicPr>
        <p:blipFill>
          <a:blip r:embed="rId6"/>
          <a:stretch>
            <a:fillRect/>
          </a:stretch>
        </p:blipFill>
        <p:spPr>
          <a:xfrm>
            <a:off x="5322445" y="3190193"/>
            <a:ext cx="2620942" cy="3004902"/>
          </a:xfrm>
          <a:prstGeom prst="rect">
            <a:avLst/>
          </a:prstGeom>
        </p:spPr>
      </p:pic>
      <p:sp>
        <p:nvSpPr>
          <p:cNvPr id="12" name="TextBox 11">
            <a:extLst>
              <a:ext uri="{FF2B5EF4-FFF2-40B4-BE49-F238E27FC236}">
                <a16:creationId xmlns:a16="http://schemas.microsoft.com/office/drawing/2014/main" id="{D40788BA-37D5-754B-8E20-16B5FB179E87}"/>
              </a:ext>
            </a:extLst>
          </p:cNvPr>
          <p:cNvSpPr txBox="1"/>
          <p:nvPr/>
        </p:nvSpPr>
        <p:spPr>
          <a:xfrm>
            <a:off x="5422653" y="6303974"/>
            <a:ext cx="2939144" cy="369332"/>
          </a:xfrm>
          <a:prstGeom prst="rect">
            <a:avLst/>
          </a:prstGeom>
          <a:noFill/>
        </p:spPr>
        <p:txBody>
          <a:bodyPr wrap="square" rtlCol="0">
            <a:spAutoFit/>
          </a:bodyPr>
          <a:lstStyle/>
          <a:p>
            <a:r>
              <a:rPr lang="en-US"/>
              <a:t>Groundwater estimates</a:t>
            </a:r>
          </a:p>
        </p:txBody>
      </p:sp>
      <p:pic>
        <p:nvPicPr>
          <p:cNvPr id="13" name="Picture 12" descr="Image of a spreadsheet">
            <a:extLst>
              <a:ext uri="{FF2B5EF4-FFF2-40B4-BE49-F238E27FC236}">
                <a16:creationId xmlns:a16="http://schemas.microsoft.com/office/drawing/2014/main" id="{2C48C028-6A8C-1D24-2AB8-C8A3F8D85EAC}"/>
              </a:ext>
            </a:extLst>
          </p:cNvPr>
          <p:cNvPicPr>
            <a:picLocks noChangeAspect="1"/>
          </p:cNvPicPr>
          <p:nvPr/>
        </p:nvPicPr>
        <p:blipFill>
          <a:blip r:embed="rId7"/>
          <a:stretch>
            <a:fillRect/>
          </a:stretch>
        </p:blipFill>
        <p:spPr>
          <a:xfrm>
            <a:off x="9025364" y="3637936"/>
            <a:ext cx="2599283" cy="1949463"/>
          </a:xfrm>
          <a:prstGeom prst="rect">
            <a:avLst/>
          </a:prstGeom>
        </p:spPr>
      </p:pic>
      <p:sp>
        <p:nvSpPr>
          <p:cNvPr id="14" name="TextBox 13">
            <a:extLst>
              <a:ext uri="{FF2B5EF4-FFF2-40B4-BE49-F238E27FC236}">
                <a16:creationId xmlns:a16="http://schemas.microsoft.com/office/drawing/2014/main" id="{AF18D8D2-A5E2-1981-8FCA-F5174012A31A}"/>
              </a:ext>
            </a:extLst>
          </p:cNvPr>
          <p:cNvSpPr txBox="1"/>
          <p:nvPr/>
        </p:nvSpPr>
        <p:spPr>
          <a:xfrm>
            <a:off x="8780206" y="5787795"/>
            <a:ext cx="3411793" cy="369332"/>
          </a:xfrm>
          <a:prstGeom prst="rect">
            <a:avLst/>
          </a:prstGeom>
          <a:noFill/>
        </p:spPr>
        <p:txBody>
          <a:bodyPr wrap="square" rtlCol="0">
            <a:spAutoFit/>
          </a:bodyPr>
          <a:lstStyle/>
          <a:p>
            <a:r>
              <a:rPr lang="en-US"/>
              <a:t>Revise based on local feedback</a:t>
            </a:r>
          </a:p>
        </p:txBody>
      </p:sp>
      <p:sp>
        <p:nvSpPr>
          <p:cNvPr id="3" name="TextBox 2">
            <a:extLst>
              <a:ext uri="{FF2B5EF4-FFF2-40B4-BE49-F238E27FC236}">
                <a16:creationId xmlns:a16="http://schemas.microsoft.com/office/drawing/2014/main" id="{1B40A643-88D9-1A2C-CEF1-9FBD7F9EF068}"/>
              </a:ext>
            </a:extLst>
          </p:cNvPr>
          <p:cNvSpPr txBox="1"/>
          <p:nvPr/>
        </p:nvSpPr>
        <p:spPr>
          <a:xfrm>
            <a:off x="9907651" y="6550195"/>
            <a:ext cx="2295143" cy="246221"/>
          </a:xfrm>
          <a:prstGeom prst="rect">
            <a:avLst/>
          </a:prstGeom>
          <a:noFill/>
        </p:spPr>
        <p:txBody>
          <a:bodyPr wrap="square" rtlCol="0">
            <a:spAutoFit/>
          </a:bodyPr>
          <a:lstStyle/>
          <a:p>
            <a:r>
              <a:rPr lang="en-US" sz="1000"/>
              <a:t>Royalty free photos from unsplash.com</a:t>
            </a:r>
          </a:p>
        </p:txBody>
      </p:sp>
      <p:sp>
        <p:nvSpPr>
          <p:cNvPr id="4" name="Slide Number Placeholder 3">
            <a:extLst>
              <a:ext uri="{FF2B5EF4-FFF2-40B4-BE49-F238E27FC236}">
                <a16:creationId xmlns:a16="http://schemas.microsoft.com/office/drawing/2014/main" id="{9F721E8D-9976-9F22-8AA9-410EF12758C1}"/>
              </a:ext>
            </a:extLst>
          </p:cNvPr>
          <p:cNvSpPr>
            <a:spLocks noGrp="1"/>
          </p:cNvSpPr>
          <p:nvPr>
            <p:ph type="sldNum" sz="quarter" idx="12"/>
          </p:nvPr>
        </p:nvSpPr>
        <p:spPr/>
        <p:txBody>
          <a:bodyPr/>
          <a:lstStyle/>
          <a:p>
            <a:fld id="{EBFB9C4E-8C42-4A7B-AE17-94B5FB2411CA}" type="slidenum">
              <a:rPr lang="en-US" smtClean="0"/>
              <a:t>11</a:t>
            </a:fld>
            <a:endParaRPr lang="en-US"/>
          </a:p>
        </p:txBody>
      </p:sp>
    </p:spTree>
    <p:extLst>
      <p:ext uri="{BB962C8B-B14F-4D97-AF65-F5344CB8AC3E}">
        <p14:creationId xmlns:p14="http://schemas.microsoft.com/office/powerpoint/2010/main" val="3400372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24172-1AD8-84D1-A4EF-95D814D4163F}"/>
              </a:ext>
            </a:extLst>
          </p:cNvPr>
          <p:cNvSpPr>
            <a:spLocks noGrp="1"/>
          </p:cNvSpPr>
          <p:nvPr>
            <p:ph type="title"/>
          </p:nvPr>
        </p:nvSpPr>
        <p:spPr>
          <a:xfrm>
            <a:off x="435997" y="1808007"/>
            <a:ext cx="3195751" cy="823249"/>
          </a:xfrm>
        </p:spPr>
        <p:txBody>
          <a:bodyPr anchor="t">
            <a:normAutofit fontScale="90000"/>
          </a:bodyPr>
          <a:lstStyle/>
          <a:p>
            <a:r>
              <a:rPr lang="en-US" sz="4800">
                <a:solidFill>
                  <a:schemeClr val="tx1"/>
                </a:solidFill>
              </a:rPr>
              <a:t>Estimating Irrigation Process</a:t>
            </a:r>
            <a:br>
              <a:rPr lang="en-US" sz="4800">
                <a:solidFill>
                  <a:schemeClr val="tx1"/>
                </a:solidFill>
              </a:rPr>
            </a:br>
            <a:br>
              <a:rPr lang="en-US" sz="4800">
                <a:solidFill>
                  <a:schemeClr val="tx1"/>
                </a:solidFill>
              </a:rPr>
            </a:br>
            <a:endParaRPr lang="en-US" sz="1600">
              <a:solidFill>
                <a:schemeClr val="tx1"/>
              </a:solidFill>
            </a:endParaRPr>
          </a:p>
        </p:txBody>
      </p:sp>
      <p:graphicFrame>
        <p:nvGraphicFramePr>
          <p:cNvPr id="5" name="Content Placeholder 2" descr="Flow chart detailing the estimates process. Establish irrigated acres, account for effective precipitation and evapotranspiration, aggregate surface water rights, estimate groundwater withdrawals, solicit GCDs for review of draft estimates, adjust as needed.">
            <a:extLst>
              <a:ext uri="{FF2B5EF4-FFF2-40B4-BE49-F238E27FC236}">
                <a16:creationId xmlns:a16="http://schemas.microsoft.com/office/drawing/2014/main" id="{3FFBD8BC-5ACF-3CC5-6073-1D2C77FB0C50}"/>
              </a:ext>
            </a:extLst>
          </p:cNvPr>
          <p:cNvGraphicFramePr>
            <a:graphicFrameLocks noGrp="1"/>
          </p:cNvGraphicFramePr>
          <p:nvPr>
            <p:ph idx="1"/>
            <p:extLst>
              <p:ext uri="{D42A27DB-BD31-4B8C-83A1-F6EECF244321}">
                <p14:modId xmlns:p14="http://schemas.microsoft.com/office/powerpoint/2010/main" val="252109603"/>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1EF6EEF-DCD5-EE7D-9815-B4B9FDD592C3}"/>
              </a:ext>
            </a:extLst>
          </p:cNvPr>
          <p:cNvSpPr>
            <a:spLocks noGrp="1"/>
          </p:cNvSpPr>
          <p:nvPr>
            <p:ph type="sldNum" sz="quarter" idx="12"/>
          </p:nvPr>
        </p:nvSpPr>
        <p:spPr/>
        <p:txBody>
          <a:bodyPr/>
          <a:lstStyle/>
          <a:p>
            <a:fld id="{EBFB9C4E-8C42-4A7B-AE17-94B5FB2411CA}" type="slidenum">
              <a:rPr lang="en-US" smtClean="0"/>
              <a:t>12</a:t>
            </a:fld>
            <a:endParaRPr lang="en-US"/>
          </a:p>
        </p:txBody>
      </p:sp>
    </p:spTree>
    <p:extLst>
      <p:ext uri="{BB962C8B-B14F-4D97-AF65-F5344CB8AC3E}">
        <p14:creationId xmlns:p14="http://schemas.microsoft.com/office/powerpoint/2010/main" val="845765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7312F-CDAC-AA3E-43A6-FECEF9F4B2BC}"/>
              </a:ext>
            </a:extLst>
          </p:cNvPr>
          <p:cNvSpPr>
            <a:spLocks noGrp="1"/>
          </p:cNvSpPr>
          <p:nvPr>
            <p:ph type="title"/>
          </p:nvPr>
        </p:nvSpPr>
        <p:spPr>
          <a:xfrm>
            <a:off x="647889" y="1349680"/>
            <a:ext cx="2931320" cy="4449541"/>
          </a:xfrm>
        </p:spPr>
        <p:txBody>
          <a:bodyPr anchor="t">
            <a:normAutofit/>
          </a:bodyPr>
          <a:lstStyle/>
          <a:p>
            <a:r>
              <a:rPr lang="en-US" sz="4800">
                <a:solidFill>
                  <a:schemeClr val="tx1"/>
                </a:solidFill>
              </a:rPr>
              <a:t>Establish irrigated acres</a:t>
            </a:r>
          </a:p>
        </p:txBody>
      </p:sp>
      <p:graphicFrame>
        <p:nvGraphicFramePr>
          <p:cNvPr id="5" name="Content Placeholder 2" descr="Flow chart of the process to establish irrigated acres. Download Farm Service Agency acreage data for the year, filter out other states and non-irrigated crops, group major crops together, organize by crop by county, compare to historic acres, confirm major changes with satellite imagery or contact local district.">
            <a:extLst>
              <a:ext uri="{FF2B5EF4-FFF2-40B4-BE49-F238E27FC236}">
                <a16:creationId xmlns:a16="http://schemas.microsoft.com/office/drawing/2014/main" id="{823C9569-5AC1-161B-1DA8-FC46B113E786}"/>
              </a:ext>
            </a:extLst>
          </p:cNvPr>
          <p:cNvGraphicFramePr>
            <a:graphicFrameLocks noGrp="1"/>
          </p:cNvGraphicFramePr>
          <p:nvPr>
            <p:ph idx="1"/>
            <p:extLst>
              <p:ext uri="{D42A27DB-BD31-4B8C-83A1-F6EECF244321}">
                <p14:modId xmlns:p14="http://schemas.microsoft.com/office/powerpoint/2010/main" val="1532744251"/>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9FEE08F-6051-E91B-01D7-0C5491341ED7}"/>
              </a:ext>
            </a:extLst>
          </p:cNvPr>
          <p:cNvSpPr>
            <a:spLocks noGrp="1"/>
          </p:cNvSpPr>
          <p:nvPr>
            <p:ph type="sldNum" sz="quarter" idx="12"/>
          </p:nvPr>
        </p:nvSpPr>
        <p:spPr/>
        <p:txBody>
          <a:bodyPr/>
          <a:lstStyle/>
          <a:p>
            <a:fld id="{EBFB9C4E-8C42-4A7B-AE17-94B5FB2411CA}" type="slidenum">
              <a:rPr lang="en-US" smtClean="0"/>
              <a:t>13</a:t>
            </a:fld>
            <a:endParaRPr lang="en-US"/>
          </a:p>
        </p:txBody>
      </p:sp>
    </p:spTree>
    <p:extLst>
      <p:ext uri="{BB962C8B-B14F-4D97-AF65-F5344CB8AC3E}">
        <p14:creationId xmlns:p14="http://schemas.microsoft.com/office/powerpoint/2010/main" val="1835513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CBC59A-A5C7-579C-36E8-5D852F5A904D}"/>
              </a:ext>
            </a:extLst>
          </p:cNvPr>
          <p:cNvSpPr>
            <a:spLocks noGrp="1"/>
          </p:cNvSpPr>
          <p:nvPr>
            <p:ph type="ctrTitle"/>
          </p:nvPr>
        </p:nvSpPr>
        <p:spPr>
          <a:xfrm>
            <a:off x="2209800" y="6858000"/>
            <a:ext cx="9144000" cy="1641490"/>
          </a:xfrm>
        </p:spPr>
        <p:txBody>
          <a:bodyPr vert="horz" wrap="none" lIns="91440" tIns="45720" rIns="91440" bIns="45720" rtlCol="0" anchor="t">
            <a:normAutofit/>
          </a:bodyPr>
          <a:lstStyle/>
          <a:p>
            <a:r>
              <a:rPr lang="en-US" dirty="0"/>
              <a:t>Data processing</a:t>
            </a:r>
          </a:p>
        </p:txBody>
      </p:sp>
      <p:sp>
        <p:nvSpPr>
          <p:cNvPr id="11" name="TextBox 10">
            <a:extLst>
              <a:ext uri="{FF2B5EF4-FFF2-40B4-BE49-F238E27FC236}">
                <a16:creationId xmlns:a16="http://schemas.microsoft.com/office/drawing/2014/main" id="{239C5327-EEA5-1491-172D-7CD6ECF6449A}"/>
              </a:ext>
            </a:extLst>
          </p:cNvPr>
          <p:cNvSpPr txBox="1"/>
          <p:nvPr/>
        </p:nvSpPr>
        <p:spPr>
          <a:xfrm>
            <a:off x="505838" y="311285"/>
            <a:ext cx="5729592" cy="369332"/>
          </a:xfrm>
          <a:prstGeom prst="rect">
            <a:avLst/>
          </a:prstGeom>
          <a:solidFill>
            <a:schemeClr val="accent2"/>
          </a:solidFill>
          <a:ln>
            <a:solidFill>
              <a:schemeClr val="accent1"/>
            </a:solidFill>
          </a:ln>
          <a:effectLst>
            <a:innerShdw blurRad="63500" dist="50800" dir="5400000">
              <a:prstClr val="black">
                <a:alpha val="50000"/>
              </a:prstClr>
            </a:innerShdw>
          </a:effectLst>
        </p:spPr>
        <p:txBody>
          <a:bodyPr wrap="square" rtlCol="0">
            <a:spAutoFit/>
          </a:bodyPr>
          <a:lstStyle/>
          <a:p>
            <a:r>
              <a:rPr lang="en-US">
                <a:solidFill>
                  <a:schemeClr val="bg1"/>
                </a:solidFill>
              </a:rPr>
              <a:t>Farm Service Agency data, over a million records</a:t>
            </a:r>
          </a:p>
        </p:txBody>
      </p:sp>
      <p:pic>
        <p:nvPicPr>
          <p:cNvPr id="10" name="Picture 9" descr="Image of a spreadsheet">
            <a:extLst>
              <a:ext uri="{FF2B5EF4-FFF2-40B4-BE49-F238E27FC236}">
                <a16:creationId xmlns:a16="http://schemas.microsoft.com/office/drawing/2014/main" id="{F01933FD-8161-75D6-CEA1-90940E183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0854"/>
            <a:ext cx="12192000" cy="1185771"/>
          </a:xfrm>
          <a:prstGeom prst="rect">
            <a:avLst/>
          </a:prstGeom>
        </p:spPr>
      </p:pic>
      <p:sp>
        <p:nvSpPr>
          <p:cNvPr id="12" name="Arrow: Down 11" descr="Downward arrow indicating the flow of work.">
            <a:extLst>
              <a:ext uri="{FF2B5EF4-FFF2-40B4-BE49-F238E27FC236}">
                <a16:creationId xmlns:a16="http://schemas.microsoft.com/office/drawing/2014/main" id="{65D6A2C7-0B23-70E8-F5B7-F2BC7CE9092F}"/>
              </a:ext>
            </a:extLst>
          </p:cNvPr>
          <p:cNvSpPr/>
          <p:nvPr/>
        </p:nvSpPr>
        <p:spPr>
          <a:xfrm>
            <a:off x="5987374" y="1896391"/>
            <a:ext cx="496111" cy="1468878"/>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367D3EF-B0DB-4AF0-F40B-11D6FDF1E2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59077" y="1981509"/>
            <a:ext cx="1636923" cy="1468877"/>
          </a:xfrm>
          <a:prstGeom prst="rect">
            <a:avLst/>
          </a:prstGeom>
        </p:spPr>
      </p:pic>
      <p:pic>
        <p:nvPicPr>
          <p:cNvPr id="13" name="Picture 12">
            <a:extLst>
              <a:ext uri="{FF2B5EF4-FFF2-40B4-BE49-F238E27FC236}">
                <a16:creationId xmlns:a16="http://schemas.microsoft.com/office/drawing/2014/main" id="{1B36C232-A8B1-48ED-FED7-D2EB9169DD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60639" y="2221052"/>
            <a:ext cx="1456987" cy="819555"/>
          </a:xfrm>
          <a:prstGeom prst="rect">
            <a:avLst/>
          </a:prstGeom>
        </p:spPr>
      </p:pic>
      <p:sp>
        <p:nvSpPr>
          <p:cNvPr id="18" name="TextBox 17">
            <a:extLst>
              <a:ext uri="{FF2B5EF4-FFF2-40B4-BE49-F238E27FC236}">
                <a16:creationId xmlns:a16="http://schemas.microsoft.com/office/drawing/2014/main" id="{4CD078EF-20B1-D080-6CF3-05915A319F2B}"/>
              </a:ext>
            </a:extLst>
          </p:cNvPr>
          <p:cNvSpPr txBox="1"/>
          <p:nvPr/>
        </p:nvSpPr>
        <p:spPr>
          <a:xfrm>
            <a:off x="505838" y="3401744"/>
            <a:ext cx="5729592" cy="369332"/>
          </a:xfrm>
          <a:prstGeom prst="rect">
            <a:avLst/>
          </a:prstGeom>
          <a:solidFill>
            <a:schemeClr val="accent2"/>
          </a:solidFill>
          <a:ln>
            <a:solidFill>
              <a:schemeClr val="accent1"/>
            </a:solidFill>
          </a:ln>
          <a:effectLst>
            <a:innerShdw blurRad="63500" dist="50800" dir="5400000">
              <a:prstClr val="black">
                <a:alpha val="50000"/>
              </a:prstClr>
            </a:innerShdw>
          </a:effectLst>
        </p:spPr>
        <p:txBody>
          <a:bodyPr wrap="square" rtlCol="0">
            <a:spAutoFit/>
          </a:bodyPr>
          <a:lstStyle/>
          <a:p>
            <a:r>
              <a:rPr lang="en-US">
                <a:solidFill>
                  <a:schemeClr val="bg1"/>
                </a:solidFill>
              </a:rPr>
              <a:t>After initial processing, down to ~16,000 records</a:t>
            </a:r>
          </a:p>
        </p:txBody>
      </p:sp>
      <p:pic>
        <p:nvPicPr>
          <p:cNvPr id="17" name="Picture 16" descr="Image of a spreadsheet">
            <a:extLst>
              <a:ext uri="{FF2B5EF4-FFF2-40B4-BE49-F238E27FC236}">
                <a16:creationId xmlns:a16="http://schemas.microsoft.com/office/drawing/2014/main" id="{17824916-A5C3-5E91-3618-D651614549E6}"/>
              </a:ext>
            </a:extLst>
          </p:cNvPr>
          <p:cNvPicPr>
            <a:picLocks noChangeAspect="1"/>
          </p:cNvPicPr>
          <p:nvPr/>
        </p:nvPicPr>
        <p:blipFill>
          <a:blip r:embed="rId5"/>
          <a:stretch>
            <a:fillRect/>
          </a:stretch>
        </p:blipFill>
        <p:spPr>
          <a:xfrm>
            <a:off x="1285203" y="3928985"/>
            <a:ext cx="9621593" cy="2048161"/>
          </a:xfrm>
          <a:prstGeom prst="rect">
            <a:avLst/>
          </a:prstGeom>
        </p:spPr>
      </p:pic>
      <p:sp>
        <p:nvSpPr>
          <p:cNvPr id="2" name="Slide Number Placeholder 1">
            <a:extLst>
              <a:ext uri="{FF2B5EF4-FFF2-40B4-BE49-F238E27FC236}">
                <a16:creationId xmlns:a16="http://schemas.microsoft.com/office/drawing/2014/main" id="{8C94CB35-42D9-3B9E-4C3A-DA2C157D0DBE}"/>
              </a:ext>
            </a:extLst>
          </p:cNvPr>
          <p:cNvSpPr>
            <a:spLocks noGrp="1"/>
          </p:cNvSpPr>
          <p:nvPr>
            <p:ph type="sldNum" sz="quarter" idx="12"/>
          </p:nvPr>
        </p:nvSpPr>
        <p:spPr/>
        <p:txBody>
          <a:bodyPr/>
          <a:lstStyle/>
          <a:p>
            <a:fld id="{EBFB9C4E-8C42-4A7B-AE17-94B5FB2411CA}" type="slidenum">
              <a:rPr lang="en-US" smtClean="0"/>
              <a:t>14</a:t>
            </a:fld>
            <a:endParaRPr lang="en-US"/>
          </a:p>
        </p:txBody>
      </p:sp>
    </p:spTree>
    <p:extLst>
      <p:ext uri="{BB962C8B-B14F-4D97-AF65-F5344CB8AC3E}">
        <p14:creationId xmlns:p14="http://schemas.microsoft.com/office/powerpoint/2010/main" val="43468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A7A1-A530-C60C-A3BF-1FD1E1B9020A}"/>
              </a:ext>
            </a:extLst>
          </p:cNvPr>
          <p:cNvSpPr txBox="1">
            <a:spLocks noGrp="1"/>
          </p:cNvSpPr>
          <p:nvPr>
            <p:ph type="title" idx="4294967295"/>
          </p:nvPr>
        </p:nvSpPr>
        <p:spPr>
          <a:xfrm>
            <a:off x="167508" y="262014"/>
            <a:ext cx="9058787" cy="369332"/>
          </a:xfrm>
          <a:prstGeom prst="rect">
            <a:avLst/>
          </a:prstGeom>
          <a:solidFill>
            <a:schemeClr val="accent2"/>
          </a:solidFill>
          <a:ln>
            <a:solidFill>
              <a:schemeClr val="accent1"/>
            </a:solidFill>
            <a:prstDash/>
          </a:ln>
          <a:effectLst>
            <a:innerShdw blurRad="63500" dist="50800" dir="54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Aggregate each crop category per county, compare to historic values, verify changes</a:t>
            </a:r>
          </a:p>
        </p:txBody>
      </p:sp>
      <p:pic>
        <p:nvPicPr>
          <p:cNvPr id="6" name="Picture 5" descr="Image of a spreadsheet">
            <a:extLst>
              <a:ext uri="{FF2B5EF4-FFF2-40B4-BE49-F238E27FC236}">
                <a16:creationId xmlns:a16="http://schemas.microsoft.com/office/drawing/2014/main" id="{3B3875A9-681C-9A7C-8E69-B04BA600C916}"/>
              </a:ext>
            </a:extLst>
          </p:cNvPr>
          <p:cNvPicPr>
            <a:picLocks noChangeAspect="1"/>
          </p:cNvPicPr>
          <p:nvPr/>
        </p:nvPicPr>
        <p:blipFill>
          <a:blip r:embed="rId2"/>
          <a:stretch>
            <a:fillRect/>
          </a:stretch>
        </p:blipFill>
        <p:spPr>
          <a:xfrm>
            <a:off x="0" y="745627"/>
            <a:ext cx="12192000" cy="2683373"/>
          </a:xfrm>
          <a:prstGeom prst="rect">
            <a:avLst/>
          </a:prstGeom>
        </p:spPr>
      </p:pic>
      <p:sp>
        <p:nvSpPr>
          <p:cNvPr id="3" name="TextBox 2">
            <a:extLst>
              <a:ext uri="{FF2B5EF4-FFF2-40B4-BE49-F238E27FC236}">
                <a16:creationId xmlns:a16="http://schemas.microsoft.com/office/drawing/2014/main" id="{8CD6FA96-984F-1FE1-4D67-C3B3B8F84E56}"/>
              </a:ext>
            </a:extLst>
          </p:cNvPr>
          <p:cNvSpPr txBox="1"/>
          <p:nvPr/>
        </p:nvSpPr>
        <p:spPr>
          <a:xfrm>
            <a:off x="234182" y="4328329"/>
            <a:ext cx="3862329" cy="923330"/>
          </a:xfrm>
          <a:prstGeom prst="rect">
            <a:avLst/>
          </a:prstGeom>
          <a:solidFill>
            <a:schemeClr val="accent2"/>
          </a:solidFill>
          <a:ln>
            <a:solidFill>
              <a:schemeClr val="accent1"/>
            </a:solidFill>
          </a:ln>
          <a:effectLst>
            <a:innerShdw blurRad="63500" dist="50800" dir="5400000">
              <a:prstClr val="black">
                <a:alpha val="50000"/>
              </a:prstClr>
            </a:innerShdw>
          </a:effectLst>
        </p:spPr>
        <p:txBody>
          <a:bodyPr wrap="square" rtlCol="0">
            <a:spAutoFit/>
          </a:bodyPr>
          <a:lstStyle/>
          <a:p>
            <a:r>
              <a:rPr lang="en-US">
                <a:solidFill>
                  <a:schemeClr val="bg1"/>
                </a:solidFill>
                <a:sym typeface="Wingdings" panose="05000000000000000000" pitchFamily="2" charset="2"/>
              </a:rPr>
              <a:t>From over a million records to 4,318 rows (254 counties x 17 crop categories, null values included)</a:t>
            </a:r>
            <a:endParaRPr lang="en-US">
              <a:solidFill>
                <a:schemeClr val="bg1"/>
              </a:solidFill>
            </a:endParaRPr>
          </a:p>
        </p:txBody>
      </p:sp>
      <p:pic>
        <p:nvPicPr>
          <p:cNvPr id="8" name="Picture 7" descr="Aerial image of a portion of Armstrong county in Texas from the National Agricultural Statistics Service Crop Scape Data Layer. Fields identified as agriculture are highlighted and color coded by crop type.">
            <a:extLst>
              <a:ext uri="{FF2B5EF4-FFF2-40B4-BE49-F238E27FC236}">
                <a16:creationId xmlns:a16="http://schemas.microsoft.com/office/drawing/2014/main" id="{CF190131-2668-BAD9-6455-710074A6CC45}"/>
              </a:ext>
            </a:extLst>
          </p:cNvPr>
          <p:cNvPicPr>
            <a:picLocks noChangeAspect="1"/>
          </p:cNvPicPr>
          <p:nvPr/>
        </p:nvPicPr>
        <p:blipFill>
          <a:blip r:embed="rId3"/>
          <a:stretch>
            <a:fillRect/>
          </a:stretch>
        </p:blipFill>
        <p:spPr>
          <a:xfrm>
            <a:off x="4892491" y="3538000"/>
            <a:ext cx="5257348" cy="3057986"/>
          </a:xfrm>
          <a:prstGeom prst="rect">
            <a:avLst/>
          </a:prstGeom>
        </p:spPr>
      </p:pic>
      <p:sp>
        <p:nvSpPr>
          <p:cNvPr id="9" name="TextBox 8">
            <a:extLst>
              <a:ext uri="{FF2B5EF4-FFF2-40B4-BE49-F238E27FC236}">
                <a16:creationId xmlns:a16="http://schemas.microsoft.com/office/drawing/2014/main" id="{187E41F9-C914-505F-8BD8-142CD68AD432}"/>
              </a:ext>
            </a:extLst>
          </p:cNvPr>
          <p:cNvSpPr txBox="1"/>
          <p:nvPr/>
        </p:nvSpPr>
        <p:spPr>
          <a:xfrm>
            <a:off x="10149839" y="5750879"/>
            <a:ext cx="1847893" cy="769441"/>
          </a:xfrm>
          <a:prstGeom prst="rect">
            <a:avLst/>
          </a:prstGeom>
          <a:noFill/>
        </p:spPr>
        <p:txBody>
          <a:bodyPr wrap="square" lIns="91440" tIns="45720" rIns="91440" bIns="45720" rtlCol="0" anchor="t">
            <a:spAutoFit/>
          </a:bodyPr>
          <a:lstStyle/>
          <a:p>
            <a:r>
              <a:rPr lang="en-US" sz="1100"/>
              <a:t>Image from the National Agricultural Statistics Service  CropScape Data Layer</a:t>
            </a:r>
          </a:p>
        </p:txBody>
      </p:sp>
      <p:sp>
        <p:nvSpPr>
          <p:cNvPr id="4" name="Slide Number Placeholder 3">
            <a:extLst>
              <a:ext uri="{FF2B5EF4-FFF2-40B4-BE49-F238E27FC236}">
                <a16:creationId xmlns:a16="http://schemas.microsoft.com/office/drawing/2014/main" id="{A8FE3BB0-2D91-4356-6E1A-2FD621D7FBB9}"/>
              </a:ext>
            </a:extLst>
          </p:cNvPr>
          <p:cNvSpPr>
            <a:spLocks noGrp="1"/>
          </p:cNvSpPr>
          <p:nvPr>
            <p:ph type="sldNum" sz="quarter" idx="12"/>
          </p:nvPr>
        </p:nvSpPr>
        <p:spPr/>
        <p:txBody>
          <a:bodyPr/>
          <a:lstStyle/>
          <a:p>
            <a:fld id="{EBFB9C4E-8C42-4A7B-AE17-94B5FB2411CA}" type="slidenum">
              <a:rPr lang="en-US" smtClean="0"/>
              <a:t>15</a:t>
            </a:fld>
            <a:endParaRPr lang="en-US"/>
          </a:p>
        </p:txBody>
      </p:sp>
    </p:spTree>
    <p:extLst>
      <p:ext uri="{BB962C8B-B14F-4D97-AF65-F5344CB8AC3E}">
        <p14:creationId xmlns:p14="http://schemas.microsoft.com/office/powerpoint/2010/main" val="3194512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7C75-89DD-3511-2C27-77C0FD839DEC}"/>
              </a:ext>
            </a:extLst>
          </p:cNvPr>
          <p:cNvSpPr>
            <a:spLocks noGrp="1"/>
          </p:cNvSpPr>
          <p:nvPr>
            <p:ph type="title"/>
          </p:nvPr>
        </p:nvSpPr>
        <p:spPr>
          <a:xfrm>
            <a:off x="599091" y="365125"/>
            <a:ext cx="11183006" cy="1325563"/>
          </a:xfrm>
        </p:spPr>
        <p:txBody>
          <a:bodyPr>
            <a:normAutofit/>
          </a:bodyPr>
          <a:lstStyle/>
          <a:p>
            <a:r>
              <a:rPr lang="en-US" sz="4200">
                <a:solidFill>
                  <a:schemeClr val="tx1"/>
                </a:solidFill>
              </a:rPr>
              <a:t>Account for precipitation and evapotranspiration</a:t>
            </a:r>
          </a:p>
        </p:txBody>
      </p:sp>
      <p:graphicFrame>
        <p:nvGraphicFramePr>
          <p:cNvPr id="5" name="Content Placeholder 2" descr="Chart which says &quot;Water balance approach&quot; on the top and the components of the formula on the second row. The second row reads, &quot;Net irrigation water requirement, potential evapotranspiration, and effective rainfall.&quot;">
            <a:extLst>
              <a:ext uri="{FF2B5EF4-FFF2-40B4-BE49-F238E27FC236}">
                <a16:creationId xmlns:a16="http://schemas.microsoft.com/office/drawing/2014/main" id="{1E076E65-EC36-A95A-7D18-987E6DAAA685}"/>
              </a:ext>
            </a:extLst>
          </p:cNvPr>
          <p:cNvGraphicFramePr>
            <a:graphicFrameLocks noGrp="1"/>
          </p:cNvGraphicFramePr>
          <p:nvPr>
            <p:ph idx="1"/>
            <p:extLst>
              <p:ext uri="{D42A27DB-BD31-4B8C-83A1-F6EECF244321}">
                <p14:modId xmlns:p14="http://schemas.microsoft.com/office/powerpoint/2010/main" val="3101506615"/>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8BDAAEC6-9F60-DF0E-0273-D16262EB07E5}"/>
              </a:ext>
            </a:extLst>
          </p:cNvPr>
          <p:cNvSpPr>
            <a:spLocks noGrp="1"/>
          </p:cNvSpPr>
          <p:nvPr>
            <p:ph type="sldNum" sz="quarter" idx="12"/>
          </p:nvPr>
        </p:nvSpPr>
        <p:spPr/>
        <p:txBody>
          <a:bodyPr/>
          <a:lstStyle/>
          <a:p>
            <a:fld id="{EBFB9C4E-8C42-4A7B-AE17-94B5FB2411CA}" type="slidenum">
              <a:rPr lang="en-US" smtClean="0"/>
              <a:t>16</a:t>
            </a:fld>
            <a:endParaRPr lang="en-US"/>
          </a:p>
        </p:txBody>
      </p:sp>
    </p:spTree>
    <p:extLst>
      <p:ext uri="{BB962C8B-B14F-4D97-AF65-F5344CB8AC3E}">
        <p14:creationId xmlns:p14="http://schemas.microsoft.com/office/powerpoint/2010/main" val="1674007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A3CD4-D2D8-87CE-BD88-D502DDE8E8FA}"/>
              </a:ext>
            </a:extLst>
          </p:cNvPr>
          <p:cNvSpPr>
            <a:spLocks noGrp="1"/>
          </p:cNvSpPr>
          <p:nvPr>
            <p:ph type="title"/>
          </p:nvPr>
        </p:nvSpPr>
        <p:spPr/>
        <p:txBody>
          <a:bodyPr/>
          <a:lstStyle/>
          <a:p>
            <a:r>
              <a:rPr lang="en-US">
                <a:gradFill flip="none">
                  <a:gsLst>
                    <a:gs pos="0">
                      <a:srgbClr val="000000"/>
                    </a:gs>
                    <a:gs pos="28000">
                      <a:srgbClr val="FFFFFF"/>
                    </a:gs>
                    <a:gs pos="100000">
                      <a:srgbClr val="94D7E4">
                        <a:lumMod val="0"/>
                        <a:lumOff val="100000"/>
                      </a:srgbClr>
                    </a:gs>
                  </a:gsLst>
                  <a:lin ang="4800000" scaled="0"/>
                  <a:tileRect/>
                </a:gradFill>
              </a:rPr>
              <a:t>Calculating NIWR per county</a:t>
            </a:r>
            <a:endParaRPr lang="en-US">
              <a:gradFill flip="none" rotWithShape="1">
                <a:gsLst>
                  <a:gs pos="0">
                    <a:prstClr val="black">
                      <a:lumMod val="25000"/>
                      <a:lumOff val="75000"/>
                    </a:prstClr>
                  </a:gs>
                  <a:gs pos="28000">
                    <a:prstClr val="white">
                      <a:lumMod val="93000"/>
                    </a:prstClr>
                  </a:gs>
                  <a:gs pos="100000">
                    <a:srgbClr val="94D7E4">
                      <a:lumMod val="0"/>
                      <a:lumOff val="100000"/>
                    </a:srgbClr>
                  </a:gs>
                </a:gsLst>
                <a:lin ang="4800000" scaled="0"/>
                <a:tileRect/>
              </a:gradFill>
            </a:endParaRPr>
          </a:p>
        </p:txBody>
      </p:sp>
      <p:sp>
        <p:nvSpPr>
          <p:cNvPr id="3" name="Content Placeholder 2">
            <a:extLst>
              <a:ext uri="{FF2B5EF4-FFF2-40B4-BE49-F238E27FC236}">
                <a16:creationId xmlns:a16="http://schemas.microsoft.com/office/drawing/2014/main" id="{E1060808-BCC5-7EB2-6D39-A1B8853A7257}"/>
              </a:ext>
            </a:extLst>
          </p:cNvPr>
          <p:cNvSpPr>
            <a:spLocks noGrp="1"/>
          </p:cNvSpPr>
          <p:nvPr>
            <p:ph idx="1"/>
          </p:nvPr>
        </p:nvSpPr>
        <p:spPr/>
        <p:txBody>
          <a:bodyPr vert="horz" lIns="91440" tIns="45720" rIns="91440" bIns="45720" rtlCol="0" anchor="t">
            <a:normAutofit fontScale="92500" lnSpcReduction="10000"/>
          </a:bodyPr>
          <a:lstStyle/>
          <a:p>
            <a:r>
              <a:rPr lang="en-US">
                <a:solidFill>
                  <a:schemeClr val="tx1"/>
                </a:solidFill>
                <a:ea typeface="+mn-lt"/>
                <a:cs typeface="+mn-lt"/>
              </a:rPr>
              <a:t>Compare year of interest's NIWR to previous 5-year average NIWR</a:t>
            </a:r>
            <a:endParaRPr lang="en-US">
              <a:solidFill>
                <a:schemeClr val="tx1"/>
              </a:solidFill>
            </a:endParaRPr>
          </a:p>
          <a:p>
            <a:r>
              <a:rPr lang="en-US">
                <a:solidFill>
                  <a:schemeClr val="tx1"/>
                </a:solidFill>
                <a:ea typeface="+mn-lt"/>
                <a:cs typeface="+mn-lt"/>
              </a:rPr>
              <a:t>Use resulting percentage as a multiplication factor and apply to historic irrigation rate</a:t>
            </a:r>
            <a:endParaRPr lang="en-US">
              <a:solidFill>
                <a:schemeClr val="tx1"/>
              </a:solidFill>
            </a:endParaRPr>
          </a:p>
          <a:p>
            <a:endParaRPr lang="en-US">
              <a:solidFill>
                <a:schemeClr val="tx1"/>
              </a:solidFill>
              <a:ea typeface="+mn-lt"/>
              <a:cs typeface="+mn-lt"/>
            </a:endParaRPr>
          </a:p>
          <a:p>
            <a:r>
              <a:rPr lang="en-US">
                <a:solidFill>
                  <a:schemeClr val="tx1"/>
                </a:solidFill>
                <a:ea typeface="+mn-lt"/>
                <a:cs typeface="+mn-lt"/>
              </a:rPr>
              <a:t>Example:</a:t>
            </a:r>
            <a:endParaRPr lang="en-US">
              <a:solidFill>
                <a:schemeClr val="tx1"/>
              </a:solidFill>
            </a:endParaRPr>
          </a:p>
          <a:p>
            <a:r>
              <a:rPr lang="en-US">
                <a:solidFill>
                  <a:schemeClr val="tx1"/>
                </a:solidFill>
                <a:ea typeface="+mn-lt"/>
                <a:cs typeface="+mn-lt"/>
              </a:rPr>
              <a:t>5-year NIWR = 1500 millimeters for X county</a:t>
            </a:r>
            <a:endParaRPr lang="en-US">
              <a:solidFill>
                <a:schemeClr val="tx1"/>
              </a:solidFill>
            </a:endParaRPr>
          </a:p>
          <a:p>
            <a:r>
              <a:rPr lang="en-US">
                <a:solidFill>
                  <a:schemeClr val="tx1"/>
                </a:solidFill>
                <a:ea typeface="+mn-lt"/>
                <a:cs typeface="+mn-lt"/>
              </a:rPr>
              <a:t>Year of interest NIWR = 1950 millimeters for the same county</a:t>
            </a:r>
            <a:endParaRPr lang="en-US">
              <a:solidFill>
                <a:schemeClr val="tx1"/>
              </a:solidFill>
            </a:endParaRPr>
          </a:p>
          <a:p>
            <a:r>
              <a:rPr lang="en-US">
                <a:solidFill>
                  <a:schemeClr val="tx1"/>
                </a:solidFill>
                <a:ea typeface="+mn-lt"/>
                <a:cs typeface="+mn-lt"/>
              </a:rPr>
              <a:t>(1950 / 1500) * 100 = 1.3 (or 130%)</a:t>
            </a:r>
            <a:endParaRPr lang="en-US">
              <a:solidFill>
                <a:schemeClr val="tx1"/>
              </a:solidFill>
            </a:endParaRPr>
          </a:p>
          <a:p>
            <a:r>
              <a:rPr lang="en-US">
                <a:solidFill>
                  <a:schemeClr val="tx1"/>
                </a:solidFill>
                <a:ea typeface="+mn-lt"/>
                <a:cs typeface="+mn-lt"/>
              </a:rPr>
              <a:t>5-year irrigation rate for Y crop in X county = 20 inches per acre</a:t>
            </a:r>
            <a:endParaRPr lang="en-US">
              <a:solidFill>
                <a:schemeClr val="tx1"/>
              </a:solidFill>
            </a:endParaRPr>
          </a:p>
          <a:p>
            <a:r>
              <a:rPr lang="en-US">
                <a:solidFill>
                  <a:schemeClr val="tx1"/>
                </a:solidFill>
                <a:ea typeface="+mn-lt"/>
                <a:cs typeface="+mn-lt"/>
              </a:rPr>
              <a:t>20 * 1.3= 26 inches per acre</a:t>
            </a:r>
            <a:endParaRPr lang="en-US">
              <a:solidFill>
                <a:schemeClr val="tx1"/>
              </a:solidFill>
            </a:endParaRPr>
          </a:p>
        </p:txBody>
      </p:sp>
      <p:sp>
        <p:nvSpPr>
          <p:cNvPr id="4" name="Slide Number Placeholder 3">
            <a:extLst>
              <a:ext uri="{FF2B5EF4-FFF2-40B4-BE49-F238E27FC236}">
                <a16:creationId xmlns:a16="http://schemas.microsoft.com/office/drawing/2014/main" id="{4A791BE5-3AC7-F384-221D-88ECEA055AB3}"/>
              </a:ext>
            </a:extLst>
          </p:cNvPr>
          <p:cNvSpPr>
            <a:spLocks noGrp="1"/>
          </p:cNvSpPr>
          <p:nvPr>
            <p:ph type="sldNum" sz="quarter" idx="12"/>
          </p:nvPr>
        </p:nvSpPr>
        <p:spPr/>
        <p:txBody>
          <a:bodyPr/>
          <a:lstStyle/>
          <a:p>
            <a:fld id="{EBFB9C4E-8C42-4A7B-AE17-94B5FB2411CA}" type="slidenum">
              <a:rPr lang="en-US" smtClean="0"/>
              <a:t>17</a:t>
            </a:fld>
            <a:endParaRPr lang="en-US"/>
          </a:p>
        </p:txBody>
      </p:sp>
    </p:spTree>
    <p:extLst>
      <p:ext uri="{BB962C8B-B14F-4D97-AF65-F5344CB8AC3E}">
        <p14:creationId xmlns:p14="http://schemas.microsoft.com/office/powerpoint/2010/main" val="3056921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BA1F-1DA3-0DFA-0A0D-D7F4D7842717}"/>
              </a:ext>
            </a:extLst>
          </p:cNvPr>
          <p:cNvSpPr>
            <a:spLocks noGrp="1"/>
          </p:cNvSpPr>
          <p:nvPr>
            <p:ph type="title"/>
          </p:nvPr>
        </p:nvSpPr>
        <p:spPr>
          <a:xfrm>
            <a:off x="838200" y="365125"/>
            <a:ext cx="10515600" cy="1325563"/>
          </a:xfrm>
        </p:spPr>
        <p:txBody>
          <a:bodyPr>
            <a:normAutofit/>
          </a:bodyPr>
          <a:lstStyle/>
          <a:p>
            <a:r>
              <a:rPr lang="en-US" dirty="0"/>
              <a:t>Data sources &amp; references</a:t>
            </a:r>
          </a:p>
        </p:txBody>
      </p:sp>
      <p:pic>
        <p:nvPicPr>
          <p:cNvPr id="5" name="Picture 4" descr="Aerial imagery of a portion of Gray County, Texas from NASA LandSat. Agricultural fields are highlighted in bright green.">
            <a:extLst>
              <a:ext uri="{FF2B5EF4-FFF2-40B4-BE49-F238E27FC236}">
                <a16:creationId xmlns:a16="http://schemas.microsoft.com/office/drawing/2014/main" id="{C7B595A1-04C5-034D-F521-50353826F766}"/>
              </a:ext>
            </a:extLst>
          </p:cNvPr>
          <p:cNvPicPr>
            <a:picLocks noChangeAspect="1"/>
          </p:cNvPicPr>
          <p:nvPr/>
        </p:nvPicPr>
        <p:blipFill>
          <a:blip r:embed="rId3"/>
          <a:stretch>
            <a:fillRect/>
          </a:stretch>
        </p:blipFill>
        <p:spPr>
          <a:xfrm>
            <a:off x="499782" y="1892047"/>
            <a:ext cx="3810962" cy="2867748"/>
          </a:xfrm>
          <a:prstGeom prst="rect">
            <a:avLst/>
          </a:prstGeom>
        </p:spPr>
      </p:pic>
      <p:sp>
        <p:nvSpPr>
          <p:cNvPr id="3" name="Content Placeholder 2">
            <a:extLst>
              <a:ext uri="{FF2B5EF4-FFF2-40B4-BE49-F238E27FC236}">
                <a16:creationId xmlns:a16="http://schemas.microsoft.com/office/drawing/2014/main" id="{64499198-94E9-00B4-7BBB-A1E3C43B6681}"/>
              </a:ext>
            </a:extLst>
          </p:cNvPr>
          <p:cNvSpPr>
            <a:spLocks noGrp="1"/>
          </p:cNvSpPr>
          <p:nvPr>
            <p:ph idx="1"/>
          </p:nvPr>
        </p:nvSpPr>
        <p:spPr>
          <a:xfrm>
            <a:off x="4800600" y="1825625"/>
            <a:ext cx="6553200" cy="4351338"/>
          </a:xfrm>
        </p:spPr>
        <p:txBody>
          <a:bodyPr>
            <a:normAutofit/>
          </a:bodyPr>
          <a:lstStyle/>
          <a:p>
            <a:r>
              <a:rPr lang="en-US" sz="2000" dirty="0">
                <a:gradFill>
                  <a:gsLst>
                    <a:gs pos="34000">
                      <a:schemeClr val="tx1">
                        <a:lumMod val="93000"/>
                      </a:schemeClr>
                    </a:gs>
                    <a:gs pos="0">
                      <a:schemeClr val="bg1">
                        <a:lumMod val="25000"/>
                        <a:lumOff val="75000"/>
                      </a:schemeClr>
                    </a:gs>
                    <a:gs pos="100000">
                      <a:schemeClr val="tx1"/>
                    </a:gs>
                  </a:gsLst>
                  <a:lin ang="4800000" scaled="0"/>
                </a:gradFill>
              </a:rPr>
              <a:t>Historically, PET data taken from MODIS</a:t>
            </a:r>
          </a:p>
          <a:p>
            <a:pPr lvl="1"/>
            <a:r>
              <a:rPr lang="en-US" sz="2000" dirty="0">
                <a:gradFill>
                  <a:gsLst>
                    <a:gs pos="34000">
                      <a:schemeClr val="tx1">
                        <a:lumMod val="93000"/>
                      </a:schemeClr>
                    </a:gs>
                    <a:gs pos="0">
                      <a:schemeClr val="bg1">
                        <a:lumMod val="25000"/>
                        <a:lumOff val="75000"/>
                      </a:schemeClr>
                    </a:gs>
                    <a:gs pos="100000">
                      <a:schemeClr val="tx1"/>
                    </a:gs>
                  </a:gsLst>
                  <a:lin ang="4800000" scaled="0"/>
                </a:gradFill>
              </a:rPr>
              <a:t>Interest in Sentinel, Landsat 8, 9 and </a:t>
            </a:r>
            <a:r>
              <a:rPr lang="en-US" sz="2000" dirty="0" err="1">
                <a:gradFill>
                  <a:gsLst>
                    <a:gs pos="34000">
                      <a:schemeClr val="tx1">
                        <a:lumMod val="93000"/>
                      </a:schemeClr>
                    </a:gs>
                    <a:gs pos="0">
                      <a:schemeClr val="bg1">
                        <a:lumMod val="25000"/>
                        <a:lumOff val="75000"/>
                      </a:schemeClr>
                    </a:gs>
                    <a:gs pos="100000">
                      <a:schemeClr val="tx1"/>
                    </a:gs>
                  </a:gsLst>
                  <a:lin ang="4800000" scaled="0"/>
                </a:gradFill>
              </a:rPr>
              <a:t>OpenET</a:t>
            </a:r>
            <a:endParaRPr lang="en-US" sz="2000" dirty="0">
              <a:gradFill>
                <a:gsLst>
                  <a:gs pos="34000">
                    <a:schemeClr val="tx1">
                      <a:lumMod val="93000"/>
                    </a:schemeClr>
                  </a:gs>
                  <a:gs pos="0">
                    <a:schemeClr val="bg1">
                      <a:lumMod val="25000"/>
                      <a:lumOff val="75000"/>
                    </a:schemeClr>
                  </a:gs>
                  <a:gs pos="100000">
                    <a:schemeClr val="tx1"/>
                  </a:gs>
                </a:gsLst>
                <a:lin ang="4800000" scaled="0"/>
              </a:gradFill>
            </a:endParaRPr>
          </a:p>
          <a:p>
            <a:pPr lvl="1"/>
            <a:endParaRPr lang="en-US" sz="2000" dirty="0">
              <a:gradFill>
                <a:gsLst>
                  <a:gs pos="34000">
                    <a:schemeClr val="tx1">
                      <a:lumMod val="93000"/>
                    </a:schemeClr>
                  </a:gs>
                  <a:gs pos="0">
                    <a:schemeClr val="bg1">
                      <a:lumMod val="25000"/>
                      <a:lumOff val="75000"/>
                    </a:schemeClr>
                  </a:gs>
                  <a:gs pos="100000">
                    <a:schemeClr val="tx1"/>
                  </a:gs>
                </a:gsLst>
                <a:lin ang="4800000" scaled="0"/>
              </a:gradFill>
            </a:endParaRPr>
          </a:p>
          <a:p>
            <a:r>
              <a:rPr lang="en-US" sz="2000" dirty="0">
                <a:gradFill>
                  <a:gsLst>
                    <a:gs pos="34000">
                      <a:schemeClr val="tx1">
                        <a:lumMod val="93000"/>
                      </a:schemeClr>
                    </a:gs>
                    <a:gs pos="0">
                      <a:schemeClr val="bg1">
                        <a:lumMod val="25000"/>
                        <a:lumOff val="75000"/>
                      </a:schemeClr>
                    </a:gs>
                    <a:gs pos="100000">
                      <a:schemeClr val="tx1"/>
                    </a:gs>
                  </a:gsLst>
                  <a:lin ang="4800000" scaled="0"/>
                </a:gradFill>
              </a:rPr>
              <a:t>Observed rainfall from NOAA gridded precipitation data</a:t>
            </a:r>
          </a:p>
          <a:p>
            <a:endParaRPr lang="en-US" sz="2000" dirty="0">
              <a:gradFill>
                <a:gsLst>
                  <a:gs pos="34000">
                    <a:schemeClr val="tx1">
                      <a:lumMod val="93000"/>
                    </a:schemeClr>
                  </a:gs>
                  <a:gs pos="0">
                    <a:schemeClr val="bg1">
                      <a:lumMod val="25000"/>
                      <a:lumOff val="75000"/>
                    </a:schemeClr>
                  </a:gs>
                  <a:gs pos="100000">
                    <a:schemeClr val="tx1"/>
                  </a:gs>
                </a:gsLst>
                <a:lin ang="4800000" scaled="0"/>
              </a:gradFill>
            </a:endParaRPr>
          </a:p>
          <a:p>
            <a:r>
              <a:rPr lang="en-US" sz="2000" dirty="0">
                <a:gradFill>
                  <a:gsLst>
                    <a:gs pos="34000">
                      <a:schemeClr val="tx1">
                        <a:lumMod val="93000"/>
                      </a:schemeClr>
                    </a:gs>
                    <a:gs pos="0">
                      <a:schemeClr val="bg1">
                        <a:lumMod val="25000"/>
                        <a:lumOff val="75000"/>
                      </a:schemeClr>
                    </a:gs>
                    <a:gs pos="100000">
                      <a:schemeClr val="tx1"/>
                    </a:gs>
                  </a:gsLst>
                  <a:lin ang="4800000" scaled="0"/>
                </a:gradFill>
              </a:rPr>
              <a:t>Allen, Richard &amp; Pereira, L. &amp; Raes, Dirk &amp; Smith, M.. (1998). Crop evapotranspiration guidelines for computing crop requirements. FAO </a:t>
            </a:r>
            <a:r>
              <a:rPr lang="en-US" sz="2000" dirty="0" err="1">
                <a:gradFill>
                  <a:gsLst>
                    <a:gs pos="34000">
                      <a:schemeClr val="tx1">
                        <a:lumMod val="93000"/>
                      </a:schemeClr>
                    </a:gs>
                    <a:gs pos="0">
                      <a:schemeClr val="bg1">
                        <a:lumMod val="25000"/>
                        <a:lumOff val="75000"/>
                      </a:schemeClr>
                    </a:gs>
                    <a:gs pos="100000">
                      <a:schemeClr val="tx1"/>
                    </a:gs>
                  </a:gsLst>
                  <a:lin ang="4800000" scaled="0"/>
                </a:gradFill>
              </a:rPr>
              <a:t>Irrig</a:t>
            </a:r>
            <a:r>
              <a:rPr lang="en-US" sz="2000" dirty="0">
                <a:gradFill>
                  <a:gsLst>
                    <a:gs pos="34000">
                      <a:schemeClr val="tx1">
                        <a:lumMod val="93000"/>
                      </a:schemeClr>
                    </a:gs>
                    <a:gs pos="0">
                      <a:schemeClr val="bg1">
                        <a:lumMod val="25000"/>
                        <a:lumOff val="75000"/>
                      </a:schemeClr>
                    </a:gs>
                    <a:gs pos="100000">
                      <a:schemeClr val="tx1"/>
                    </a:gs>
                  </a:gsLst>
                  <a:lin ang="4800000" scaled="0"/>
                </a:gradFill>
              </a:rPr>
              <a:t>. Drain. Report modeling and application. J. </a:t>
            </a:r>
            <a:r>
              <a:rPr lang="en-US" sz="2000" dirty="0" err="1">
                <a:gradFill>
                  <a:gsLst>
                    <a:gs pos="34000">
                      <a:schemeClr val="tx1">
                        <a:lumMod val="93000"/>
                      </a:schemeClr>
                    </a:gs>
                    <a:gs pos="0">
                      <a:schemeClr val="bg1">
                        <a:lumMod val="25000"/>
                        <a:lumOff val="75000"/>
                      </a:schemeClr>
                    </a:gs>
                    <a:gs pos="100000">
                      <a:schemeClr val="tx1"/>
                    </a:gs>
                  </a:gsLst>
                  <a:lin ang="4800000" scaled="0"/>
                </a:gradFill>
              </a:rPr>
              <a:t>Hydrol</a:t>
            </a:r>
            <a:r>
              <a:rPr lang="en-US" sz="2000" dirty="0">
                <a:gradFill>
                  <a:gsLst>
                    <a:gs pos="34000">
                      <a:schemeClr val="tx1">
                        <a:lumMod val="93000"/>
                      </a:schemeClr>
                    </a:gs>
                    <a:gs pos="0">
                      <a:schemeClr val="bg1">
                        <a:lumMod val="25000"/>
                        <a:lumOff val="75000"/>
                      </a:schemeClr>
                    </a:gs>
                    <a:gs pos="100000">
                      <a:schemeClr val="tx1"/>
                    </a:gs>
                  </a:gsLst>
                  <a:lin ang="4800000" scaled="0"/>
                </a:gradFill>
              </a:rPr>
              <a:t>.. 285. 19-40. </a:t>
            </a:r>
          </a:p>
        </p:txBody>
      </p:sp>
      <p:sp>
        <p:nvSpPr>
          <p:cNvPr id="7" name="TextBox 6">
            <a:extLst>
              <a:ext uri="{FF2B5EF4-FFF2-40B4-BE49-F238E27FC236}">
                <a16:creationId xmlns:a16="http://schemas.microsoft.com/office/drawing/2014/main" id="{F3EDDE7B-03FA-92BC-90B3-EB0028D4C998}"/>
              </a:ext>
            </a:extLst>
          </p:cNvPr>
          <p:cNvSpPr txBox="1"/>
          <p:nvPr/>
        </p:nvSpPr>
        <p:spPr>
          <a:xfrm>
            <a:off x="499782" y="4759795"/>
            <a:ext cx="3060226" cy="738664"/>
          </a:xfrm>
          <a:prstGeom prst="rect">
            <a:avLst/>
          </a:prstGeom>
          <a:noFill/>
        </p:spPr>
        <p:txBody>
          <a:bodyPr wrap="square" lIns="91440" tIns="45720" rIns="91440" bIns="45720" rtlCol="0" anchor="t">
            <a:spAutoFit/>
          </a:bodyPr>
          <a:lstStyle/>
          <a:p>
            <a:r>
              <a:rPr lang="en-US" sz="1400"/>
              <a:t>Image from USGS </a:t>
            </a:r>
            <a:r>
              <a:rPr lang="en-US" sz="1400" err="1"/>
              <a:t>EarthExplorer</a:t>
            </a:r>
            <a:r>
              <a:rPr lang="en-US" sz="1400"/>
              <a:t> using Landsat 4-9 Data. Portion of Gray County, Texas in 2024</a:t>
            </a:r>
            <a:r>
              <a:rPr lang="en-US" sz="1100"/>
              <a:t>.</a:t>
            </a:r>
          </a:p>
        </p:txBody>
      </p:sp>
      <p:sp>
        <p:nvSpPr>
          <p:cNvPr id="4" name="Slide Number Placeholder 3">
            <a:extLst>
              <a:ext uri="{FF2B5EF4-FFF2-40B4-BE49-F238E27FC236}">
                <a16:creationId xmlns:a16="http://schemas.microsoft.com/office/drawing/2014/main" id="{D7B3C310-6564-8A61-A013-5BA9450B7F3F}"/>
              </a:ext>
            </a:extLst>
          </p:cNvPr>
          <p:cNvSpPr>
            <a:spLocks noGrp="1"/>
          </p:cNvSpPr>
          <p:nvPr>
            <p:ph type="sldNum" sz="quarter" idx="12"/>
          </p:nvPr>
        </p:nvSpPr>
        <p:spPr/>
        <p:txBody>
          <a:bodyPr/>
          <a:lstStyle/>
          <a:p>
            <a:fld id="{EBFB9C4E-8C42-4A7B-AE17-94B5FB2411CA}" type="slidenum">
              <a:rPr lang="en-US" smtClean="0"/>
              <a:t>18</a:t>
            </a:fld>
            <a:endParaRPr lang="en-US"/>
          </a:p>
        </p:txBody>
      </p:sp>
    </p:spTree>
    <p:extLst>
      <p:ext uri="{BB962C8B-B14F-4D97-AF65-F5344CB8AC3E}">
        <p14:creationId xmlns:p14="http://schemas.microsoft.com/office/powerpoint/2010/main" val="1967594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79875-4251-CA03-59AF-8ABAA2934609}"/>
              </a:ext>
            </a:extLst>
          </p:cNvPr>
          <p:cNvSpPr>
            <a:spLocks noGrp="1"/>
          </p:cNvSpPr>
          <p:nvPr>
            <p:ph type="title"/>
          </p:nvPr>
        </p:nvSpPr>
        <p:spPr/>
        <p:txBody>
          <a:bodyPr/>
          <a:lstStyle/>
          <a:p>
            <a:r>
              <a:rPr lang="en-US"/>
              <a:t>Surface water rights</a:t>
            </a:r>
          </a:p>
        </p:txBody>
      </p:sp>
      <p:sp>
        <p:nvSpPr>
          <p:cNvPr id="13" name="Content Placeholder 12">
            <a:extLst>
              <a:ext uri="{FF2B5EF4-FFF2-40B4-BE49-F238E27FC236}">
                <a16:creationId xmlns:a16="http://schemas.microsoft.com/office/drawing/2014/main" id="{5D0C57C1-DDB7-74B7-8233-FB968D8DCFE1}"/>
              </a:ext>
            </a:extLst>
          </p:cNvPr>
          <p:cNvSpPr>
            <a:spLocks noGrp="1"/>
          </p:cNvSpPr>
          <p:nvPr>
            <p:ph idx="1"/>
          </p:nvPr>
        </p:nvSpPr>
        <p:spPr>
          <a:xfrm>
            <a:off x="9124950" y="1690688"/>
            <a:ext cx="2409826" cy="4170269"/>
          </a:xfrm>
        </p:spPr>
        <p:txBody>
          <a:bodyPr/>
          <a:lstStyle/>
          <a:p>
            <a:r>
              <a:rPr lang="en-US"/>
              <a:t>The Texas Commission on Water Quality (TCEQ) administers surface water rights</a:t>
            </a:r>
          </a:p>
        </p:txBody>
      </p:sp>
      <p:pic>
        <p:nvPicPr>
          <p:cNvPr id="15" name="Picture 14" descr="Image of the TCEQ Surface Water Rights Viewer">
            <a:extLst>
              <a:ext uri="{FF2B5EF4-FFF2-40B4-BE49-F238E27FC236}">
                <a16:creationId xmlns:a16="http://schemas.microsoft.com/office/drawing/2014/main" id="{EFE85840-D395-1257-8431-19A5B6C83003}"/>
              </a:ext>
            </a:extLst>
          </p:cNvPr>
          <p:cNvPicPr>
            <a:picLocks noChangeAspect="1"/>
          </p:cNvPicPr>
          <p:nvPr/>
        </p:nvPicPr>
        <p:blipFill>
          <a:blip r:embed="rId2"/>
          <a:stretch>
            <a:fillRect/>
          </a:stretch>
        </p:blipFill>
        <p:spPr>
          <a:xfrm>
            <a:off x="752474" y="1690688"/>
            <a:ext cx="7877175" cy="4170269"/>
          </a:xfrm>
          <a:prstGeom prst="rect">
            <a:avLst/>
          </a:prstGeom>
        </p:spPr>
      </p:pic>
      <p:sp>
        <p:nvSpPr>
          <p:cNvPr id="3" name="TextBox 2">
            <a:extLst>
              <a:ext uri="{FF2B5EF4-FFF2-40B4-BE49-F238E27FC236}">
                <a16:creationId xmlns:a16="http://schemas.microsoft.com/office/drawing/2014/main" id="{F0AD5675-6E94-8D4C-3D85-B462F25614FB}"/>
              </a:ext>
            </a:extLst>
          </p:cNvPr>
          <p:cNvSpPr txBox="1"/>
          <p:nvPr/>
        </p:nvSpPr>
        <p:spPr>
          <a:xfrm>
            <a:off x="9545667" y="6406050"/>
            <a:ext cx="2526258" cy="261610"/>
          </a:xfrm>
          <a:prstGeom prst="rect">
            <a:avLst/>
          </a:prstGeom>
          <a:noFill/>
        </p:spPr>
        <p:txBody>
          <a:bodyPr wrap="square" lIns="91440" tIns="45720" rIns="91440" bIns="45720" rtlCol="0" anchor="t">
            <a:spAutoFit/>
          </a:bodyPr>
          <a:lstStyle/>
          <a:p>
            <a:r>
              <a:rPr lang="en-US" sz="1100"/>
              <a:t>Image from TCEQ Water Rights Viewer</a:t>
            </a:r>
          </a:p>
        </p:txBody>
      </p:sp>
      <p:sp>
        <p:nvSpPr>
          <p:cNvPr id="4" name="Slide Number Placeholder 3">
            <a:extLst>
              <a:ext uri="{FF2B5EF4-FFF2-40B4-BE49-F238E27FC236}">
                <a16:creationId xmlns:a16="http://schemas.microsoft.com/office/drawing/2014/main" id="{4449CD69-78A9-A1FF-C654-4393DF3C3D7F}"/>
              </a:ext>
            </a:extLst>
          </p:cNvPr>
          <p:cNvSpPr>
            <a:spLocks noGrp="1"/>
          </p:cNvSpPr>
          <p:nvPr>
            <p:ph type="sldNum" sz="quarter" idx="12"/>
          </p:nvPr>
        </p:nvSpPr>
        <p:spPr/>
        <p:txBody>
          <a:bodyPr/>
          <a:lstStyle/>
          <a:p>
            <a:fld id="{EBFB9C4E-8C42-4A7B-AE17-94B5FB2411CA}" type="slidenum">
              <a:rPr lang="en-US" smtClean="0"/>
              <a:t>19</a:t>
            </a:fld>
            <a:endParaRPr lang="en-US"/>
          </a:p>
        </p:txBody>
      </p:sp>
    </p:spTree>
    <p:extLst>
      <p:ext uri="{BB962C8B-B14F-4D97-AF65-F5344CB8AC3E}">
        <p14:creationId xmlns:p14="http://schemas.microsoft.com/office/powerpoint/2010/main" val="2164646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C7C8-BE24-9E1A-1DD0-012BCDF8AC58}"/>
              </a:ext>
            </a:extLst>
          </p:cNvPr>
          <p:cNvSpPr>
            <a:spLocks noGrp="1"/>
          </p:cNvSpPr>
          <p:nvPr>
            <p:ph type="title"/>
          </p:nvPr>
        </p:nvSpPr>
        <p:spPr/>
        <p:txBody>
          <a:bodyPr/>
          <a:lstStyle/>
          <a:p>
            <a:r>
              <a:rPr lang="en-US"/>
              <a:t>What we’ll talk about</a:t>
            </a:r>
          </a:p>
        </p:txBody>
      </p:sp>
      <p:sp>
        <p:nvSpPr>
          <p:cNvPr id="3" name="Content Placeholder 2">
            <a:extLst>
              <a:ext uri="{FF2B5EF4-FFF2-40B4-BE49-F238E27FC236}">
                <a16:creationId xmlns:a16="http://schemas.microsoft.com/office/drawing/2014/main" id="{E8C9FEA3-61CD-60DB-72F8-7BE729021A04}"/>
              </a:ext>
            </a:extLst>
          </p:cNvPr>
          <p:cNvSpPr>
            <a:spLocks noGrp="1"/>
          </p:cNvSpPr>
          <p:nvPr>
            <p:ph idx="1"/>
          </p:nvPr>
        </p:nvSpPr>
        <p:spPr/>
        <p:txBody>
          <a:bodyPr vert="horz" lIns="91440" tIns="45720" rIns="91440" bIns="45720" rtlCol="0" anchor="t">
            <a:normAutofit/>
          </a:bodyPr>
          <a:lstStyle/>
          <a:p>
            <a:r>
              <a:rPr lang="en-US" sz="3200">
                <a:solidFill>
                  <a:schemeClr val="tx1"/>
                </a:solidFill>
              </a:rPr>
              <a:t>Introduction </a:t>
            </a:r>
          </a:p>
          <a:p>
            <a:r>
              <a:rPr lang="en-US" sz="3200">
                <a:solidFill>
                  <a:schemeClr val="tx1"/>
                </a:solidFill>
              </a:rPr>
              <a:t>Review history</a:t>
            </a:r>
          </a:p>
          <a:p>
            <a:r>
              <a:rPr lang="en-US" sz="3200">
                <a:solidFill>
                  <a:schemeClr val="tx1"/>
                </a:solidFill>
              </a:rPr>
              <a:t>Summary of recent estimates</a:t>
            </a:r>
          </a:p>
          <a:p>
            <a:r>
              <a:rPr lang="en-US" sz="3200">
                <a:solidFill>
                  <a:schemeClr val="tx1"/>
                </a:solidFill>
              </a:rPr>
              <a:t>Methodology</a:t>
            </a:r>
          </a:p>
          <a:p>
            <a:r>
              <a:rPr lang="en-US" sz="3200">
                <a:solidFill>
                  <a:schemeClr val="tx1"/>
                </a:solidFill>
              </a:rPr>
              <a:t>Upcoming changes</a:t>
            </a:r>
          </a:p>
        </p:txBody>
      </p:sp>
      <p:sp>
        <p:nvSpPr>
          <p:cNvPr id="4" name="Slide Number Placeholder 3">
            <a:extLst>
              <a:ext uri="{FF2B5EF4-FFF2-40B4-BE49-F238E27FC236}">
                <a16:creationId xmlns:a16="http://schemas.microsoft.com/office/drawing/2014/main" id="{F0C5C731-1343-8FFC-97CD-D4F6994EDB8D}"/>
              </a:ext>
            </a:extLst>
          </p:cNvPr>
          <p:cNvSpPr>
            <a:spLocks noGrp="1"/>
          </p:cNvSpPr>
          <p:nvPr>
            <p:ph type="sldNum" sz="quarter" idx="12"/>
          </p:nvPr>
        </p:nvSpPr>
        <p:spPr/>
        <p:txBody>
          <a:bodyPr/>
          <a:lstStyle/>
          <a:p>
            <a:fld id="{EBFB9C4E-8C42-4A7B-AE17-94B5FB2411CA}" type="slidenum">
              <a:rPr lang="en-US" smtClean="0"/>
              <a:t>2</a:t>
            </a:fld>
            <a:endParaRPr lang="en-US"/>
          </a:p>
        </p:txBody>
      </p:sp>
    </p:spTree>
    <p:extLst>
      <p:ext uri="{BB962C8B-B14F-4D97-AF65-F5344CB8AC3E}">
        <p14:creationId xmlns:p14="http://schemas.microsoft.com/office/powerpoint/2010/main" val="2950110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A34D9FD-8ECB-F889-681A-B1C24BA38854}"/>
              </a:ext>
            </a:extLst>
          </p:cNvPr>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Surface water data processing</a:t>
            </a:r>
          </a:p>
        </p:txBody>
      </p:sp>
      <p:cxnSp>
        <p:nvCxnSpPr>
          <p:cNvPr id="10" name="Straight Connector 9">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CA9CC05-E46C-9FCD-D9BF-4DAA2AAF584B}"/>
              </a:ext>
            </a:extLst>
          </p:cNvPr>
          <p:cNvSpPr>
            <a:spLocks noGrp="1"/>
          </p:cNvSpPr>
          <p:nvPr>
            <p:ph idx="1"/>
          </p:nvPr>
        </p:nvSpPr>
        <p:spPr>
          <a:xfrm>
            <a:off x="4996542" y="146305"/>
            <a:ext cx="6806571" cy="6519672"/>
          </a:xfrm>
        </p:spPr>
        <p:txBody>
          <a:bodyPr anchor="ctr">
            <a:noAutofit/>
          </a:bodyPr>
          <a:lstStyle/>
          <a:p>
            <a:r>
              <a:rPr lang="en-US" sz="2400">
                <a:solidFill>
                  <a:schemeClr val="tx1"/>
                </a:solidFill>
              </a:rPr>
              <a:t>Multi-step process to get the information needed</a:t>
            </a:r>
          </a:p>
          <a:p>
            <a:r>
              <a:rPr lang="en-US" sz="2400">
                <a:solidFill>
                  <a:schemeClr val="tx1"/>
                </a:solidFill>
              </a:rPr>
              <a:t>Water right data comes in multiple datasets </a:t>
            </a:r>
          </a:p>
          <a:p>
            <a:pPr lvl="1"/>
            <a:r>
              <a:rPr lang="en-US" sz="2000">
                <a:solidFill>
                  <a:schemeClr val="tx1"/>
                </a:solidFill>
              </a:rPr>
              <a:t>Need to connect their location and reported water use</a:t>
            </a:r>
          </a:p>
          <a:p>
            <a:r>
              <a:rPr lang="en-US" sz="2400">
                <a:solidFill>
                  <a:schemeClr val="tx1"/>
                </a:solidFill>
              </a:rPr>
              <a:t>Multiple diversions / water right owners can be connected to a single water right ID</a:t>
            </a:r>
          </a:p>
          <a:p>
            <a:r>
              <a:rPr lang="en-US" sz="2400">
                <a:solidFill>
                  <a:schemeClr val="tx1"/>
                </a:solidFill>
              </a:rPr>
              <a:t>Water rights can be sold / owner name changes</a:t>
            </a:r>
          </a:p>
          <a:p>
            <a:pPr lvl="1"/>
            <a:r>
              <a:rPr lang="en-US" sz="2000">
                <a:solidFill>
                  <a:schemeClr val="tx1"/>
                </a:solidFill>
              </a:rPr>
              <a:t> Associated use for the water may change</a:t>
            </a:r>
          </a:p>
          <a:p>
            <a:endParaRPr lang="en-US" sz="2400">
              <a:solidFill>
                <a:schemeClr val="tx1"/>
              </a:solidFill>
            </a:endParaRPr>
          </a:p>
          <a:p>
            <a:r>
              <a:rPr lang="en-US" sz="2400">
                <a:solidFill>
                  <a:schemeClr val="tx1"/>
                </a:solidFill>
              </a:rPr>
              <a:t>Additional confirmation from river authorities</a:t>
            </a:r>
          </a:p>
          <a:p>
            <a:r>
              <a:rPr lang="en-US" sz="2400">
                <a:solidFill>
                  <a:schemeClr val="tx1"/>
                </a:solidFill>
              </a:rPr>
              <a:t>Incorporate water reuse into surface water per county </a:t>
            </a:r>
          </a:p>
          <a:p>
            <a:pPr lvl="1"/>
            <a:r>
              <a:rPr lang="en-US" sz="2000">
                <a:solidFill>
                  <a:schemeClr val="tx1"/>
                </a:solidFill>
              </a:rPr>
              <a:t>Reuse comes  from TWDB Water Use Survey</a:t>
            </a:r>
          </a:p>
        </p:txBody>
      </p:sp>
      <p:sp>
        <p:nvSpPr>
          <p:cNvPr id="4" name="Slide Number Placeholder 3">
            <a:extLst>
              <a:ext uri="{FF2B5EF4-FFF2-40B4-BE49-F238E27FC236}">
                <a16:creationId xmlns:a16="http://schemas.microsoft.com/office/drawing/2014/main" id="{067569CB-42E8-84BE-F105-2D1C8F0F8A71}"/>
              </a:ext>
            </a:extLst>
          </p:cNvPr>
          <p:cNvSpPr>
            <a:spLocks noGrp="1"/>
          </p:cNvSpPr>
          <p:nvPr>
            <p:ph type="sldNum" sz="quarter" idx="12"/>
          </p:nvPr>
        </p:nvSpPr>
        <p:spPr/>
        <p:txBody>
          <a:bodyPr/>
          <a:lstStyle/>
          <a:p>
            <a:fld id="{EBFB9C4E-8C42-4A7B-AE17-94B5FB2411CA}" type="slidenum">
              <a:rPr lang="en-US" smtClean="0"/>
              <a:t>20</a:t>
            </a:fld>
            <a:endParaRPr lang="en-US"/>
          </a:p>
        </p:txBody>
      </p:sp>
    </p:spTree>
    <p:extLst>
      <p:ext uri="{BB962C8B-B14F-4D97-AF65-F5344CB8AC3E}">
        <p14:creationId xmlns:p14="http://schemas.microsoft.com/office/powerpoint/2010/main" val="1897238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9736-14DF-6DF4-9714-7CB61F59326F}"/>
              </a:ext>
            </a:extLst>
          </p:cNvPr>
          <p:cNvSpPr>
            <a:spLocks noGrp="1"/>
          </p:cNvSpPr>
          <p:nvPr>
            <p:ph type="title"/>
          </p:nvPr>
        </p:nvSpPr>
        <p:spPr/>
        <p:txBody>
          <a:bodyPr/>
          <a:lstStyle/>
          <a:p>
            <a:r>
              <a:rPr lang="en-US"/>
              <a:t>Estimate groundwater withdrawals</a:t>
            </a:r>
          </a:p>
        </p:txBody>
      </p:sp>
      <p:sp>
        <p:nvSpPr>
          <p:cNvPr id="3" name="Content Placeholder 2">
            <a:extLst>
              <a:ext uri="{FF2B5EF4-FFF2-40B4-BE49-F238E27FC236}">
                <a16:creationId xmlns:a16="http://schemas.microsoft.com/office/drawing/2014/main" id="{16E3FF43-5A3A-903D-5539-F9909365F132}"/>
              </a:ext>
            </a:extLst>
          </p:cNvPr>
          <p:cNvSpPr>
            <a:spLocks noGrp="1"/>
          </p:cNvSpPr>
          <p:nvPr>
            <p:ph idx="1"/>
          </p:nvPr>
        </p:nvSpPr>
        <p:spPr/>
        <p:txBody>
          <a:bodyPr/>
          <a:lstStyle/>
          <a:p>
            <a:r>
              <a:rPr lang="en-US" dirty="0"/>
              <a:t>Estimated water use</a:t>
            </a:r>
          </a:p>
          <a:p>
            <a:r>
              <a:rPr lang="en-US" dirty="0"/>
              <a:t>Account for precipitation</a:t>
            </a:r>
          </a:p>
          <a:p>
            <a:r>
              <a:rPr lang="en-US" dirty="0"/>
              <a:t>Surface water diversions</a:t>
            </a:r>
          </a:p>
          <a:p>
            <a:r>
              <a:rPr lang="en-US" dirty="0"/>
              <a:t>Waste water reuse</a:t>
            </a:r>
          </a:p>
          <a:p>
            <a:r>
              <a:rPr lang="en-US" dirty="0"/>
              <a:t>Assign the remainder as groundwater</a:t>
            </a:r>
          </a:p>
        </p:txBody>
      </p:sp>
      <p:sp>
        <p:nvSpPr>
          <p:cNvPr id="4" name="Slide Number Placeholder 3">
            <a:extLst>
              <a:ext uri="{FF2B5EF4-FFF2-40B4-BE49-F238E27FC236}">
                <a16:creationId xmlns:a16="http://schemas.microsoft.com/office/drawing/2014/main" id="{C3D0ADE9-03B9-A12A-0102-B4CE9D2020A5}"/>
              </a:ext>
            </a:extLst>
          </p:cNvPr>
          <p:cNvSpPr>
            <a:spLocks noGrp="1"/>
          </p:cNvSpPr>
          <p:nvPr>
            <p:ph type="sldNum" sz="quarter" idx="12"/>
          </p:nvPr>
        </p:nvSpPr>
        <p:spPr/>
        <p:txBody>
          <a:bodyPr/>
          <a:lstStyle/>
          <a:p>
            <a:fld id="{EBFB9C4E-8C42-4A7B-AE17-94B5FB2411CA}" type="slidenum">
              <a:rPr lang="en-US" smtClean="0"/>
              <a:t>21</a:t>
            </a:fld>
            <a:endParaRPr lang="en-US"/>
          </a:p>
        </p:txBody>
      </p:sp>
    </p:spTree>
    <p:extLst>
      <p:ext uri="{BB962C8B-B14F-4D97-AF65-F5344CB8AC3E}">
        <p14:creationId xmlns:p14="http://schemas.microsoft.com/office/powerpoint/2010/main" val="813564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7F88-73BE-5D2A-189C-B05B3C7E8080}"/>
              </a:ext>
            </a:extLst>
          </p:cNvPr>
          <p:cNvSpPr>
            <a:spLocks noGrp="1"/>
          </p:cNvSpPr>
          <p:nvPr>
            <p:ph type="title"/>
          </p:nvPr>
        </p:nvSpPr>
        <p:spPr>
          <a:xfrm>
            <a:off x="839788" y="365125"/>
            <a:ext cx="10515600" cy="939483"/>
          </a:xfrm>
        </p:spPr>
        <p:txBody>
          <a:bodyPr anchor="b">
            <a:normAutofit/>
          </a:bodyPr>
          <a:lstStyle/>
          <a:p>
            <a:r>
              <a:rPr lang="en-US">
                <a:solidFill>
                  <a:schemeClr val="tx1"/>
                </a:solidFill>
              </a:rPr>
              <a:t>Solicit reviews of draft estimates </a:t>
            </a:r>
          </a:p>
        </p:txBody>
      </p:sp>
      <p:sp>
        <p:nvSpPr>
          <p:cNvPr id="3" name="Content Placeholder 2">
            <a:extLst>
              <a:ext uri="{FF2B5EF4-FFF2-40B4-BE49-F238E27FC236}">
                <a16:creationId xmlns:a16="http://schemas.microsoft.com/office/drawing/2014/main" id="{61138920-B30C-C6AC-3CA9-49AF6844D6A0}"/>
              </a:ext>
            </a:extLst>
          </p:cNvPr>
          <p:cNvSpPr>
            <a:spLocks noGrp="1"/>
          </p:cNvSpPr>
          <p:nvPr>
            <p:ph sz="half" idx="2"/>
          </p:nvPr>
        </p:nvSpPr>
        <p:spPr>
          <a:xfrm>
            <a:off x="254880" y="1712595"/>
            <a:ext cx="3817696" cy="4477068"/>
          </a:xfrm>
        </p:spPr>
        <p:txBody>
          <a:bodyPr vert="horz" lIns="91440" tIns="45720" rIns="91440" bIns="45720" rtlCol="0" anchor="t">
            <a:normAutofit/>
          </a:bodyPr>
          <a:lstStyle/>
          <a:p>
            <a:pPr marL="0" indent="0">
              <a:buNone/>
            </a:pPr>
            <a:r>
              <a:rPr lang="en-US" sz="2400">
                <a:solidFill>
                  <a:schemeClr val="tx1"/>
                </a:solidFill>
              </a:rPr>
              <a:t>Mail out draft estimates to</a:t>
            </a:r>
            <a:endParaRPr lang="en-US" sz="2400" strike="sngStrike">
              <a:solidFill>
                <a:schemeClr val="tx1"/>
              </a:solidFill>
            </a:endParaRPr>
          </a:p>
          <a:p>
            <a:pPr lvl="1"/>
            <a:r>
              <a:rPr lang="en-US">
                <a:solidFill>
                  <a:schemeClr val="tx1"/>
                </a:solidFill>
              </a:rPr>
              <a:t>Groundwater conservation districts</a:t>
            </a:r>
          </a:p>
          <a:p>
            <a:pPr lvl="1"/>
            <a:r>
              <a:rPr lang="en-US">
                <a:solidFill>
                  <a:schemeClr val="tx1"/>
                </a:solidFill>
              </a:rPr>
              <a:t>Groundwater management areas</a:t>
            </a:r>
          </a:p>
          <a:p>
            <a:pPr lvl="1"/>
            <a:r>
              <a:rPr lang="en-US">
                <a:solidFill>
                  <a:schemeClr val="tx1"/>
                </a:solidFill>
              </a:rPr>
              <a:t>Irrigation districts</a:t>
            </a:r>
          </a:p>
          <a:p>
            <a:pPr lvl="1"/>
            <a:r>
              <a:rPr lang="en-US">
                <a:solidFill>
                  <a:schemeClr val="tx1"/>
                </a:solidFill>
              </a:rPr>
              <a:t>River authorities</a:t>
            </a:r>
          </a:p>
          <a:p>
            <a:pPr lvl="1"/>
            <a:r>
              <a:rPr lang="en-US">
                <a:solidFill>
                  <a:schemeClr val="tx1"/>
                </a:solidFill>
              </a:rPr>
              <a:t>Flood and subsidence districts</a:t>
            </a:r>
          </a:p>
          <a:p>
            <a:pPr lvl="1"/>
            <a:r>
              <a:rPr lang="en-US">
                <a:solidFill>
                  <a:schemeClr val="tx1"/>
                </a:solidFill>
              </a:rPr>
              <a:t>Municipalities in some cases</a:t>
            </a:r>
          </a:p>
          <a:p>
            <a:pPr lvl="1"/>
            <a:endParaRPr lang="en-US" sz="1800">
              <a:gradFill>
                <a:gsLst>
                  <a:gs pos="0">
                    <a:srgbClr val="000000"/>
                  </a:gs>
                  <a:gs pos="34000">
                    <a:srgbClr val="FFFFFF"/>
                  </a:gs>
                  <a:gs pos="100000">
                    <a:srgbClr val="FFFFFF"/>
                  </a:gs>
                </a:gsLst>
                <a:lin ang="4800000" scaled="0"/>
              </a:gradFill>
            </a:endParaRPr>
          </a:p>
        </p:txBody>
      </p:sp>
      <p:pic>
        <p:nvPicPr>
          <p:cNvPr id="4" name="Picture 3" descr="Image of a spreadsheet report">
            <a:extLst>
              <a:ext uri="{FF2B5EF4-FFF2-40B4-BE49-F238E27FC236}">
                <a16:creationId xmlns:a16="http://schemas.microsoft.com/office/drawing/2014/main" id="{E4D19721-EFA9-96B3-1B10-76622813C8D5}"/>
              </a:ext>
            </a:extLst>
          </p:cNvPr>
          <p:cNvPicPr>
            <a:picLocks noChangeAspect="1"/>
          </p:cNvPicPr>
          <p:nvPr/>
        </p:nvPicPr>
        <p:blipFill>
          <a:blip r:embed="rId3"/>
          <a:stretch>
            <a:fillRect/>
          </a:stretch>
        </p:blipFill>
        <p:spPr>
          <a:xfrm>
            <a:off x="4229948" y="1716508"/>
            <a:ext cx="7707172" cy="4044740"/>
          </a:xfrm>
          <a:prstGeom prst="rect">
            <a:avLst/>
          </a:prstGeom>
        </p:spPr>
      </p:pic>
      <p:sp>
        <p:nvSpPr>
          <p:cNvPr id="5" name="Slide Number Placeholder 4">
            <a:extLst>
              <a:ext uri="{FF2B5EF4-FFF2-40B4-BE49-F238E27FC236}">
                <a16:creationId xmlns:a16="http://schemas.microsoft.com/office/drawing/2014/main" id="{FE6964C8-CFD9-3E5F-F513-649760A02924}"/>
              </a:ext>
            </a:extLst>
          </p:cNvPr>
          <p:cNvSpPr>
            <a:spLocks noGrp="1"/>
          </p:cNvSpPr>
          <p:nvPr>
            <p:ph type="sldNum" sz="quarter" idx="12"/>
          </p:nvPr>
        </p:nvSpPr>
        <p:spPr/>
        <p:txBody>
          <a:bodyPr/>
          <a:lstStyle/>
          <a:p>
            <a:fld id="{EBFB9C4E-8C42-4A7B-AE17-94B5FB2411CA}" type="slidenum">
              <a:rPr lang="en-US" smtClean="0"/>
              <a:t>22</a:t>
            </a:fld>
            <a:endParaRPr lang="en-US"/>
          </a:p>
        </p:txBody>
      </p:sp>
    </p:spTree>
    <p:extLst>
      <p:ext uri="{BB962C8B-B14F-4D97-AF65-F5344CB8AC3E}">
        <p14:creationId xmlns:p14="http://schemas.microsoft.com/office/powerpoint/2010/main" val="3444007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3DF2E-9AAB-A069-FE2F-725DDFF9DCF9}"/>
              </a:ext>
            </a:extLst>
          </p:cNvPr>
          <p:cNvSpPr>
            <a:spLocks noGrp="1"/>
          </p:cNvSpPr>
          <p:nvPr>
            <p:ph type="title"/>
          </p:nvPr>
        </p:nvSpPr>
        <p:spPr/>
        <p:txBody>
          <a:bodyPr/>
          <a:lstStyle/>
          <a:p>
            <a:r>
              <a:rPr lang="en-US"/>
              <a:t>Adjust as needed</a:t>
            </a:r>
          </a:p>
        </p:txBody>
      </p:sp>
      <p:sp>
        <p:nvSpPr>
          <p:cNvPr id="3" name="Content Placeholder 2">
            <a:extLst>
              <a:ext uri="{FF2B5EF4-FFF2-40B4-BE49-F238E27FC236}">
                <a16:creationId xmlns:a16="http://schemas.microsoft.com/office/drawing/2014/main" id="{3D0A3AE2-3F51-9BE3-FA08-62FA2CBE431F}"/>
              </a:ext>
            </a:extLst>
          </p:cNvPr>
          <p:cNvSpPr>
            <a:spLocks noGrp="1"/>
          </p:cNvSpPr>
          <p:nvPr>
            <p:ph idx="1"/>
          </p:nvPr>
        </p:nvSpPr>
        <p:spPr/>
        <p:txBody>
          <a:bodyPr/>
          <a:lstStyle/>
          <a:p>
            <a:r>
              <a:rPr lang="en-US"/>
              <a:t>Irrigation rates can vary farm-to-farm, even within a single GCD</a:t>
            </a:r>
          </a:p>
          <a:p>
            <a:pPr lvl="1"/>
            <a:r>
              <a:rPr lang="en-US"/>
              <a:t>On-farm decisions can change irrigation rates – no two farms are clones</a:t>
            </a:r>
          </a:p>
          <a:p>
            <a:pPr lvl="1"/>
            <a:r>
              <a:rPr lang="en-US"/>
              <a:t>Depending on weather, rates can vary several inches year to year</a:t>
            </a:r>
          </a:p>
          <a:p>
            <a:r>
              <a:rPr lang="en-US"/>
              <a:t>Ground truthing and local metering programs can confirm or dismiss trends we identify</a:t>
            </a:r>
          </a:p>
          <a:p>
            <a:r>
              <a:rPr lang="en-US"/>
              <a:t>Note: where data gaps exist, interpolations round up to account for unreported acres, water lost in transmission, and effectiveness of rainfall.</a:t>
            </a:r>
          </a:p>
        </p:txBody>
      </p:sp>
      <p:sp>
        <p:nvSpPr>
          <p:cNvPr id="4" name="Slide Number Placeholder 3">
            <a:extLst>
              <a:ext uri="{FF2B5EF4-FFF2-40B4-BE49-F238E27FC236}">
                <a16:creationId xmlns:a16="http://schemas.microsoft.com/office/drawing/2014/main" id="{8AF2DB3E-BC6A-8C33-0CD0-92DABBD9C052}"/>
              </a:ext>
            </a:extLst>
          </p:cNvPr>
          <p:cNvSpPr>
            <a:spLocks noGrp="1"/>
          </p:cNvSpPr>
          <p:nvPr>
            <p:ph type="sldNum" sz="quarter" idx="12"/>
          </p:nvPr>
        </p:nvSpPr>
        <p:spPr/>
        <p:txBody>
          <a:bodyPr/>
          <a:lstStyle/>
          <a:p>
            <a:fld id="{EBFB9C4E-8C42-4A7B-AE17-94B5FB2411CA}" type="slidenum">
              <a:rPr lang="en-US" smtClean="0"/>
              <a:t>23</a:t>
            </a:fld>
            <a:endParaRPr lang="en-US"/>
          </a:p>
        </p:txBody>
      </p:sp>
    </p:spTree>
    <p:extLst>
      <p:ext uri="{BB962C8B-B14F-4D97-AF65-F5344CB8AC3E}">
        <p14:creationId xmlns:p14="http://schemas.microsoft.com/office/powerpoint/2010/main" val="1703046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593A179E-9739-4A6A-BFC0-9792A47FF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3CF64A-CA96-59B5-38F1-365E424263D3}"/>
              </a:ext>
            </a:extLst>
          </p:cNvPr>
          <p:cNvSpPr>
            <a:spLocks noGrp="1"/>
          </p:cNvSpPr>
          <p:nvPr>
            <p:ph type="title"/>
          </p:nvPr>
        </p:nvSpPr>
        <p:spPr>
          <a:xfrm>
            <a:off x="0" y="365125"/>
            <a:ext cx="4571999" cy="1325563"/>
          </a:xfrm>
        </p:spPr>
        <p:txBody>
          <a:bodyPr>
            <a:normAutofit/>
          </a:bodyPr>
          <a:lstStyle/>
          <a:p>
            <a:r>
              <a:rPr lang="en-US" sz="4400"/>
              <a:t>Changes coming!</a:t>
            </a:r>
          </a:p>
        </p:txBody>
      </p:sp>
      <p:sp>
        <p:nvSpPr>
          <p:cNvPr id="3" name="Content Placeholder 2">
            <a:extLst>
              <a:ext uri="{FF2B5EF4-FFF2-40B4-BE49-F238E27FC236}">
                <a16:creationId xmlns:a16="http://schemas.microsoft.com/office/drawing/2014/main" id="{D19DF958-8D86-AA91-FB38-0BCC2D1ABED0}"/>
              </a:ext>
            </a:extLst>
          </p:cNvPr>
          <p:cNvSpPr>
            <a:spLocks noGrp="1"/>
          </p:cNvSpPr>
          <p:nvPr>
            <p:ph idx="1"/>
          </p:nvPr>
        </p:nvSpPr>
        <p:spPr>
          <a:xfrm>
            <a:off x="118872" y="1825624"/>
            <a:ext cx="4279392" cy="4822063"/>
          </a:xfrm>
        </p:spPr>
        <p:txBody>
          <a:bodyPr>
            <a:normAutofit/>
          </a:bodyPr>
          <a:lstStyle/>
          <a:p>
            <a:r>
              <a:rPr lang="en-US" sz="2400" dirty="0"/>
              <a:t>Incorporating more remote sensing</a:t>
            </a:r>
          </a:p>
          <a:p>
            <a:pPr lvl="1"/>
            <a:r>
              <a:rPr lang="en-US" sz="2000" dirty="0"/>
              <a:t>New staff and new project</a:t>
            </a:r>
          </a:p>
          <a:p>
            <a:r>
              <a:rPr lang="en-US" sz="2400" dirty="0"/>
              <a:t>Utilizing robust models for pixel-level classification</a:t>
            </a:r>
          </a:p>
          <a:p>
            <a:r>
              <a:rPr lang="en-US" sz="2400" dirty="0"/>
              <a:t>Partnering with the University of Texas at Austin and the University of Oklahoma to develop the Texas Irrigation Watch</a:t>
            </a:r>
          </a:p>
          <a:p>
            <a:r>
              <a:rPr lang="en-US" sz="2400" dirty="0"/>
              <a:t>Based on Landsat-based Irrigation Dataset (LANID-US)</a:t>
            </a:r>
          </a:p>
        </p:txBody>
      </p:sp>
      <p:sp>
        <p:nvSpPr>
          <p:cNvPr id="2059" name="Rounded Rectangle 14">
            <a:extLst>
              <a:ext uri="{FF2B5EF4-FFF2-40B4-BE49-F238E27FC236}">
                <a16:creationId xmlns:a16="http://schemas.microsoft.com/office/drawing/2014/main" id="{64B5D730-0F03-4E18-B5E2-A3AFEE4CB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601" y="484632"/>
            <a:ext cx="3546267" cy="3525420"/>
          </a:xfrm>
          <a:prstGeom prst="roundRect">
            <a:avLst>
              <a:gd name="adj" fmla="val 2028"/>
            </a:avLst>
          </a:prstGeom>
          <a:solidFill>
            <a:schemeClr val="tx1"/>
          </a:solidFill>
          <a:ln>
            <a:solidFill>
              <a:schemeClr val="accent1">
                <a:shade val="50000"/>
              </a:schemeClr>
            </a:solidFill>
          </a:ln>
          <a:effectLst>
            <a:innerShdw blurRad="127000" dist="12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me | Bureau of Economic Geology">
            <a:extLst>
              <a:ext uri="{FF2B5EF4-FFF2-40B4-BE49-F238E27FC236}">
                <a16:creationId xmlns:a16="http://schemas.microsoft.com/office/drawing/2014/main" id="{9DC6A63E-011D-B745-A2B5-0096E3AF69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8468" y="1711495"/>
            <a:ext cx="3231697" cy="1071693"/>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99BCAAE7-0794-4AF7-8A50-AB589BEC9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1263" y="484632"/>
            <a:ext cx="2876095" cy="202247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89D3435D-9A48-4791-925E-91DC45F79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602" y="4164379"/>
            <a:ext cx="3546267" cy="220898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ounded Rectangle 17">
            <a:extLst>
              <a:ext uri="{FF2B5EF4-FFF2-40B4-BE49-F238E27FC236}">
                <a16:creationId xmlns:a16="http://schemas.microsoft.com/office/drawing/2014/main" id="{D1D20898-4E05-4678-AF40-ADD3390C0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1263" y="2661434"/>
            <a:ext cx="2876095" cy="3694916"/>
          </a:xfrm>
          <a:prstGeom prst="roundRect">
            <a:avLst>
              <a:gd name="adj" fmla="val 2028"/>
            </a:avLst>
          </a:prstGeom>
          <a:solidFill>
            <a:schemeClr val="tx1"/>
          </a:solidFill>
          <a:ln>
            <a:solidFill>
              <a:schemeClr val="accent1">
                <a:shade val="50000"/>
              </a:schemeClr>
            </a:solidFill>
          </a:ln>
          <a:effectLst>
            <a:innerShdw blurRad="127000" dist="12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OU Dept. of Geography and Environmental Sustainability | Norman OK">
            <a:extLst>
              <a:ext uri="{FF2B5EF4-FFF2-40B4-BE49-F238E27FC236}">
                <a16:creationId xmlns:a16="http://schemas.microsoft.com/office/drawing/2014/main" id="{C1F63BE1-17E2-7094-3007-ECCC6DBEEA0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92129" y="3194528"/>
            <a:ext cx="2554362" cy="263526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4587ADC-1649-A758-1EB8-2B3807DC5E52}"/>
              </a:ext>
            </a:extLst>
          </p:cNvPr>
          <p:cNvSpPr>
            <a:spLocks noGrp="1"/>
          </p:cNvSpPr>
          <p:nvPr>
            <p:ph type="sldNum" sz="quarter" idx="12"/>
          </p:nvPr>
        </p:nvSpPr>
        <p:spPr/>
        <p:txBody>
          <a:bodyPr/>
          <a:lstStyle/>
          <a:p>
            <a:fld id="{EBFB9C4E-8C42-4A7B-AE17-94B5FB2411CA}" type="slidenum">
              <a:rPr lang="en-US" smtClean="0"/>
              <a:t>24</a:t>
            </a:fld>
            <a:endParaRPr lang="en-US"/>
          </a:p>
        </p:txBody>
      </p:sp>
    </p:spTree>
    <p:extLst>
      <p:ext uri="{BB962C8B-B14F-4D97-AF65-F5344CB8AC3E}">
        <p14:creationId xmlns:p14="http://schemas.microsoft.com/office/powerpoint/2010/main" val="3046842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03718-1586-B165-7B6A-CBCC23542167}"/>
              </a:ext>
            </a:extLst>
          </p:cNvPr>
          <p:cNvSpPr>
            <a:spLocks noGrp="1"/>
          </p:cNvSpPr>
          <p:nvPr>
            <p:ph type="title"/>
          </p:nvPr>
        </p:nvSpPr>
        <p:spPr>
          <a:xfrm>
            <a:off x="838200" y="-1325563"/>
            <a:ext cx="10515600" cy="1325563"/>
          </a:xfrm>
        </p:spPr>
        <p:txBody>
          <a:bodyPr vert="horz" lIns="91440" tIns="45720" rIns="91440" bIns="45720" rtlCol="0" anchor="b">
            <a:normAutofit fontScale="90000"/>
          </a:bodyPr>
          <a:lstStyle/>
          <a:p>
            <a:r>
              <a:rPr lang="en-US" dirty="0"/>
              <a:t>Citation for the paper, “Mapping annual irrigation from Landsat imagery and environmental variables across the conterminous United States.”</a:t>
            </a:r>
          </a:p>
        </p:txBody>
      </p:sp>
      <p:pic>
        <p:nvPicPr>
          <p:cNvPr id="5" name="Content Placeholder 4" descr="Image of the remote sensing image processing steps from the LANID model.">
            <a:extLst>
              <a:ext uri="{FF2B5EF4-FFF2-40B4-BE49-F238E27FC236}">
                <a16:creationId xmlns:a16="http://schemas.microsoft.com/office/drawing/2014/main" id="{E8C9BB4F-2E52-29F0-F65F-B4EEEE331BCA}"/>
              </a:ext>
            </a:extLst>
          </p:cNvPr>
          <p:cNvPicPr>
            <a:picLocks noGrp="1" noChangeAspect="1"/>
          </p:cNvPicPr>
          <p:nvPr>
            <p:ph idx="1"/>
          </p:nvPr>
        </p:nvPicPr>
        <p:blipFill>
          <a:blip r:embed="rId2"/>
          <a:stretch>
            <a:fillRect/>
          </a:stretch>
        </p:blipFill>
        <p:spPr>
          <a:xfrm>
            <a:off x="502086" y="390525"/>
            <a:ext cx="7960956" cy="5853113"/>
          </a:xfrm>
          <a:prstGeom prst="rect">
            <a:avLst/>
          </a:prstGeom>
        </p:spPr>
      </p:pic>
      <p:sp>
        <p:nvSpPr>
          <p:cNvPr id="6" name="TextBox 5">
            <a:extLst>
              <a:ext uri="{FF2B5EF4-FFF2-40B4-BE49-F238E27FC236}">
                <a16:creationId xmlns:a16="http://schemas.microsoft.com/office/drawing/2014/main" id="{13A3C5FD-0545-F9E7-FC63-085E563C328A}"/>
              </a:ext>
            </a:extLst>
          </p:cNvPr>
          <p:cNvSpPr txBox="1"/>
          <p:nvPr/>
        </p:nvSpPr>
        <p:spPr>
          <a:xfrm>
            <a:off x="8724900" y="1978253"/>
            <a:ext cx="2965014" cy="2677656"/>
          </a:xfrm>
          <a:prstGeom prst="rect">
            <a:avLst/>
          </a:prstGeom>
          <a:noFill/>
        </p:spPr>
        <p:txBody>
          <a:bodyPr wrap="square" rtlCol="0">
            <a:spAutoFit/>
          </a:bodyPr>
          <a:lstStyle/>
          <a:p>
            <a:r>
              <a:rPr lang="en-US" sz="1400"/>
              <a:t>Yanhua Xie, Tyler J. Lark,</a:t>
            </a:r>
          </a:p>
          <a:p>
            <a:r>
              <a:rPr lang="en-US" sz="1400"/>
              <a:t>Mapping annual irrigation from Landsat imagery and environmental variables across the conterminous United States,</a:t>
            </a:r>
          </a:p>
          <a:p>
            <a:r>
              <a:rPr lang="en-US" sz="1400"/>
              <a:t>Remote Sensing of Environment,</a:t>
            </a:r>
          </a:p>
          <a:p>
            <a:r>
              <a:rPr lang="en-US" sz="1400"/>
              <a:t>Volume 260,</a:t>
            </a:r>
          </a:p>
          <a:p>
            <a:r>
              <a:rPr lang="en-US" sz="1400"/>
              <a:t>2021,</a:t>
            </a:r>
          </a:p>
          <a:p>
            <a:r>
              <a:rPr lang="en-US" sz="1400"/>
              <a:t>112445,</a:t>
            </a:r>
          </a:p>
          <a:p>
            <a:r>
              <a:rPr lang="en-US" sz="1400"/>
              <a:t>ISSN 0034-4257,</a:t>
            </a:r>
          </a:p>
          <a:p>
            <a:r>
              <a:rPr lang="en-US" sz="1400"/>
              <a:t>https://doi.org/10.1016/j.rse.2021.112445.</a:t>
            </a:r>
          </a:p>
        </p:txBody>
      </p:sp>
      <p:sp>
        <p:nvSpPr>
          <p:cNvPr id="2" name="Slide Number Placeholder 1">
            <a:extLst>
              <a:ext uri="{FF2B5EF4-FFF2-40B4-BE49-F238E27FC236}">
                <a16:creationId xmlns:a16="http://schemas.microsoft.com/office/drawing/2014/main" id="{CF40E15E-6965-923E-D000-FE0D5DA75487}"/>
              </a:ext>
            </a:extLst>
          </p:cNvPr>
          <p:cNvSpPr>
            <a:spLocks noGrp="1"/>
          </p:cNvSpPr>
          <p:nvPr>
            <p:ph type="sldNum" sz="quarter" idx="12"/>
          </p:nvPr>
        </p:nvSpPr>
        <p:spPr/>
        <p:txBody>
          <a:bodyPr/>
          <a:lstStyle/>
          <a:p>
            <a:fld id="{EBFB9C4E-8C42-4A7B-AE17-94B5FB2411CA}" type="slidenum">
              <a:rPr lang="en-US" smtClean="0"/>
              <a:t>25</a:t>
            </a:fld>
            <a:endParaRPr lang="en-US"/>
          </a:p>
        </p:txBody>
      </p:sp>
    </p:spTree>
    <p:extLst>
      <p:ext uri="{BB962C8B-B14F-4D97-AF65-F5344CB8AC3E}">
        <p14:creationId xmlns:p14="http://schemas.microsoft.com/office/powerpoint/2010/main" val="1751402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CB4F-AC71-5C12-1707-3369CADB8418}"/>
              </a:ext>
            </a:extLst>
          </p:cNvPr>
          <p:cNvSpPr>
            <a:spLocks noGrp="1"/>
          </p:cNvSpPr>
          <p:nvPr>
            <p:ph type="title"/>
          </p:nvPr>
        </p:nvSpPr>
        <p:spPr>
          <a:xfrm>
            <a:off x="838200" y="365125"/>
            <a:ext cx="10515600" cy="1325563"/>
          </a:xfrm>
        </p:spPr>
        <p:txBody>
          <a:bodyPr>
            <a:normAutofit/>
          </a:bodyPr>
          <a:lstStyle/>
          <a:p>
            <a:r>
              <a:rPr lang="en-US"/>
              <a:t>Questions?</a:t>
            </a:r>
          </a:p>
        </p:txBody>
      </p:sp>
      <p:sp>
        <p:nvSpPr>
          <p:cNvPr id="3" name="Content Placeholder 2">
            <a:extLst>
              <a:ext uri="{FF2B5EF4-FFF2-40B4-BE49-F238E27FC236}">
                <a16:creationId xmlns:a16="http://schemas.microsoft.com/office/drawing/2014/main" id="{854F46B7-6392-461F-730D-2248A263252B}"/>
              </a:ext>
            </a:extLst>
          </p:cNvPr>
          <p:cNvSpPr>
            <a:spLocks noGrp="1"/>
          </p:cNvSpPr>
          <p:nvPr>
            <p:ph idx="1"/>
          </p:nvPr>
        </p:nvSpPr>
        <p:spPr>
          <a:xfrm>
            <a:off x="694944" y="1825625"/>
            <a:ext cx="7227978" cy="4351338"/>
          </a:xfrm>
        </p:spPr>
        <p:txBody>
          <a:bodyPr vert="horz" lIns="91440" tIns="45720" rIns="91440" bIns="45720" rtlCol="0" anchor="t">
            <a:normAutofit/>
          </a:bodyPr>
          <a:lstStyle/>
          <a:p>
            <a:pPr marL="0" indent="0">
              <a:buNone/>
            </a:pPr>
            <a:r>
              <a:rPr lang="en-US" dirty="0">
                <a:gradFill>
                  <a:gsLst>
                    <a:gs pos="0">
                      <a:prstClr val="black">
                        <a:lumMod val="25000"/>
                        <a:lumOff val="75000"/>
                      </a:prstClr>
                    </a:gs>
                    <a:gs pos="34000">
                      <a:prstClr val="white">
                        <a:lumMod val="93000"/>
                      </a:prstClr>
                    </a:gs>
                    <a:gs pos="100000">
                      <a:srgbClr val="94D7E4">
                        <a:lumMod val="0"/>
                        <a:lumOff val="100000"/>
                      </a:srgbClr>
                    </a:gs>
                  </a:gsLst>
                  <a:lin ang="4800000" scaled="0"/>
                </a:gradFill>
              </a:rPr>
              <a:t>Agricultural Water Conservation Department – Estimates Team</a:t>
            </a:r>
          </a:p>
          <a:p>
            <a:endParaRPr lang="en-US" dirty="0">
              <a:gradFill>
                <a:gsLst>
                  <a:gs pos="0">
                    <a:prstClr val="black">
                      <a:lumMod val="25000"/>
                      <a:lumOff val="75000"/>
                    </a:prstClr>
                  </a:gs>
                  <a:gs pos="34000">
                    <a:prstClr val="white">
                      <a:lumMod val="93000"/>
                    </a:prstClr>
                  </a:gs>
                  <a:gs pos="100000">
                    <a:srgbClr val="94D7E4">
                      <a:lumMod val="0"/>
                      <a:lumOff val="100000"/>
                    </a:srgbClr>
                  </a:gs>
                </a:gsLst>
                <a:lin ang="4800000" scaled="0"/>
              </a:gradFill>
            </a:endParaRPr>
          </a:p>
          <a:p>
            <a:r>
              <a:rPr lang="en-US" dirty="0">
                <a:gradFill>
                  <a:gsLst>
                    <a:gs pos="0">
                      <a:prstClr val="black">
                        <a:lumMod val="25000"/>
                        <a:lumOff val="75000"/>
                      </a:prstClr>
                    </a:gs>
                    <a:gs pos="34000">
                      <a:prstClr val="white">
                        <a:lumMod val="93000"/>
                      </a:prstClr>
                    </a:gs>
                    <a:gs pos="100000">
                      <a:srgbClr val="94D7E4">
                        <a:lumMod val="0"/>
                        <a:lumOff val="100000"/>
                      </a:srgbClr>
                    </a:gs>
                  </a:gsLst>
                  <a:lin ang="4800000" scaled="0"/>
                </a:gradFill>
              </a:rPr>
              <a:t>Emily Fort, Data Analyst</a:t>
            </a:r>
          </a:p>
          <a:p>
            <a:pPr lvl="1"/>
            <a:r>
              <a:rPr lang="en-US" dirty="0">
                <a:gradFill>
                  <a:gsLst>
                    <a:gs pos="0">
                      <a:prstClr val="black">
                        <a:lumMod val="25000"/>
                        <a:lumOff val="75000"/>
                      </a:prstClr>
                    </a:gs>
                    <a:gs pos="34000">
                      <a:prstClr val="white">
                        <a:lumMod val="93000"/>
                      </a:prstClr>
                    </a:gs>
                    <a:gs pos="100000">
                      <a:srgbClr val="94D7E4">
                        <a:lumMod val="0"/>
                        <a:lumOff val="100000"/>
                      </a:srgbClr>
                    </a:gs>
                  </a:gsLst>
                  <a:lin ang="4800000" scaled="0"/>
                </a:gradFill>
              </a:rPr>
              <a:t>Emily.Fort@twdb.texas.gov</a:t>
            </a:r>
          </a:p>
          <a:p>
            <a:r>
              <a:rPr lang="en-US" dirty="0">
                <a:gradFill>
                  <a:gsLst>
                    <a:gs pos="0">
                      <a:prstClr val="black">
                        <a:lumMod val="25000"/>
                        <a:lumOff val="75000"/>
                      </a:prstClr>
                    </a:gs>
                    <a:gs pos="34000">
                      <a:prstClr val="white">
                        <a:lumMod val="93000"/>
                      </a:prstClr>
                    </a:gs>
                    <a:gs pos="100000">
                      <a:srgbClr val="94D7E4">
                        <a:lumMod val="0"/>
                        <a:lumOff val="100000"/>
                      </a:srgbClr>
                    </a:gs>
                  </a:gsLst>
                  <a:lin ang="4800000" scaled="0"/>
                </a:gradFill>
              </a:rPr>
              <a:t>Yared Bayissa, GIS Specialist</a:t>
            </a:r>
          </a:p>
          <a:p>
            <a:pPr lvl="1"/>
            <a:r>
              <a:rPr lang="en-US" dirty="0">
                <a:gradFill>
                  <a:gsLst>
                    <a:gs pos="0">
                      <a:prstClr val="black">
                        <a:lumMod val="25000"/>
                        <a:lumOff val="75000"/>
                      </a:prstClr>
                    </a:gs>
                    <a:gs pos="34000">
                      <a:prstClr val="white">
                        <a:lumMod val="93000"/>
                      </a:prstClr>
                    </a:gs>
                    <a:gs pos="100000">
                      <a:srgbClr val="94D7E4">
                        <a:lumMod val="0"/>
                        <a:lumOff val="100000"/>
                      </a:srgbClr>
                    </a:gs>
                  </a:gsLst>
                  <a:lin ang="4800000" scaled="0"/>
                </a:gradFill>
              </a:rPr>
              <a:t>Yared.Bayissa@twdb.texas.gov</a:t>
            </a:r>
          </a:p>
          <a:p>
            <a:endParaRPr lang="en-US" dirty="0">
              <a:gradFill>
                <a:gsLst>
                  <a:gs pos="0">
                    <a:prstClr val="black">
                      <a:lumMod val="25000"/>
                      <a:lumOff val="75000"/>
                    </a:prstClr>
                  </a:gs>
                  <a:gs pos="34000">
                    <a:prstClr val="white">
                      <a:lumMod val="93000"/>
                    </a:prstClr>
                  </a:gs>
                  <a:gs pos="100000">
                    <a:srgbClr val="94D7E4">
                      <a:lumMod val="0"/>
                      <a:lumOff val="100000"/>
                    </a:srgbClr>
                  </a:gs>
                </a:gsLst>
                <a:lin ang="4800000" scaled="0"/>
              </a:gradFill>
            </a:endParaRPr>
          </a:p>
          <a:p>
            <a:r>
              <a:rPr lang="en-US" dirty="0">
                <a:gradFill>
                  <a:gsLst>
                    <a:gs pos="0">
                      <a:srgbClr val="000000"/>
                    </a:gs>
                    <a:gs pos="34000">
                      <a:srgbClr val="FFFFFF"/>
                    </a:gs>
                    <a:gs pos="100000">
                      <a:srgbClr val="94D7E4">
                        <a:lumMod val="0"/>
                        <a:lumOff val="100000"/>
                      </a:srgbClr>
                    </a:gs>
                  </a:gsLst>
                  <a:lin ang="4800000" scaled="0"/>
                </a:gradFill>
              </a:rPr>
              <a:t>AgWater@twdb.texas.gov</a:t>
            </a:r>
          </a:p>
        </p:txBody>
      </p:sp>
      <p:pic>
        <p:nvPicPr>
          <p:cNvPr id="5" name="Picture 4" descr="Texas Water Development Board logo">
            <a:extLst>
              <a:ext uri="{FF2B5EF4-FFF2-40B4-BE49-F238E27FC236}">
                <a16:creationId xmlns:a16="http://schemas.microsoft.com/office/drawing/2014/main" id="{10E0E11F-6BF2-E7C4-68A3-0D1A1CB7A527}"/>
              </a:ext>
            </a:extLst>
          </p:cNvPr>
          <p:cNvPicPr>
            <a:picLocks noChangeAspect="1"/>
          </p:cNvPicPr>
          <p:nvPr/>
        </p:nvPicPr>
        <p:blipFill>
          <a:blip r:embed="rId3"/>
          <a:srcRect l="5701" r="5642" b="3"/>
          <a:stretch>
            <a:fillRect/>
          </a:stretch>
        </p:blipFill>
        <p:spPr>
          <a:xfrm>
            <a:off x="7922922" y="1924505"/>
            <a:ext cx="3354676" cy="3398611"/>
          </a:xfrm>
          <a:prstGeom prst="rect">
            <a:avLst/>
          </a:prstGeom>
        </p:spPr>
      </p:pic>
      <p:sp>
        <p:nvSpPr>
          <p:cNvPr id="4" name="Slide Number Placeholder 3">
            <a:extLst>
              <a:ext uri="{FF2B5EF4-FFF2-40B4-BE49-F238E27FC236}">
                <a16:creationId xmlns:a16="http://schemas.microsoft.com/office/drawing/2014/main" id="{A1924DB4-A282-4BB4-4824-A17334679F75}"/>
              </a:ext>
            </a:extLst>
          </p:cNvPr>
          <p:cNvSpPr>
            <a:spLocks noGrp="1"/>
          </p:cNvSpPr>
          <p:nvPr>
            <p:ph type="sldNum" sz="quarter" idx="12"/>
          </p:nvPr>
        </p:nvSpPr>
        <p:spPr/>
        <p:txBody>
          <a:bodyPr/>
          <a:lstStyle/>
          <a:p>
            <a:fld id="{EBFB9C4E-8C42-4A7B-AE17-94B5FB2411CA}" type="slidenum">
              <a:rPr lang="en-US" smtClean="0"/>
              <a:t>26</a:t>
            </a:fld>
            <a:endParaRPr lang="en-US"/>
          </a:p>
        </p:txBody>
      </p:sp>
    </p:spTree>
    <p:extLst>
      <p:ext uri="{BB962C8B-B14F-4D97-AF65-F5344CB8AC3E}">
        <p14:creationId xmlns:p14="http://schemas.microsoft.com/office/powerpoint/2010/main" val="1232989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84ABB-792C-903D-C013-731801C16BFD}"/>
              </a:ext>
            </a:extLst>
          </p:cNvPr>
          <p:cNvSpPr>
            <a:spLocks noGrp="1"/>
          </p:cNvSpPr>
          <p:nvPr>
            <p:ph type="title"/>
          </p:nvPr>
        </p:nvSpPr>
        <p:spPr/>
        <p:txBody>
          <a:bodyPr/>
          <a:lstStyle/>
          <a:p>
            <a:r>
              <a:rPr lang="en-US">
                <a:solidFill>
                  <a:schemeClr val="tx1"/>
                </a:solidFill>
              </a:rPr>
              <a:t>Introduction</a:t>
            </a:r>
          </a:p>
        </p:txBody>
      </p:sp>
      <p:sp>
        <p:nvSpPr>
          <p:cNvPr id="3" name="Content Placeholder 2">
            <a:extLst>
              <a:ext uri="{FF2B5EF4-FFF2-40B4-BE49-F238E27FC236}">
                <a16:creationId xmlns:a16="http://schemas.microsoft.com/office/drawing/2014/main" id="{7D1800ED-FF32-5B07-9194-02A4A3CC5350}"/>
              </a:ext>
            </a:extLst>
          </p:cNvPr>
          <p:cNvSpPr>
            <a:spLocks noGrp="1"/>
          </p:cNvSpPr>
          <p:nvPr>
            <p:ph idx="1"/>
          </p:nvPr>
        </p:nvSpPr>
        <p:spPr>
          <a:xfrm>
            <a:off x="923544" y="1834769"/>
            <a:ext cx="10430256" cy="4351338"/>
          </a:xfrm>
        </p:spPr>
        <p:txBody>
          <a:bodyPr vert="horz" lIns="91440" tIns="45720" rIns="91440" bIns="45720" rtlCol="0" anchor="t">
            <a:normAutofit fontScale="92500"/>
          </a:bodyPr>
          <a:lstStyle/>
          <a:p>
            <a:r>
              <a:rPr lang="en-US" sz="3200" dirty="0">
                <a:solidFill>
                  <a:schemeClr val="tx1"/>
                </a:solidFill>
              </a:rPr>
              <a:t>The Texas Water Development Board (TWDB) is responsible for planning and financially assisting the development and management of water resources in Texas</a:t>
            </a:r>
            <a:endParaRPr lang="en-US" sz="3200" dirty="0">
              <a:solidFill>
                <a:schemeClr val="tx1"/>
              </a:solidFill>
              <a:latin typeface="Corbel"/>
              <a:cs typeface="Arial"/>
            </a:endParaRPr>
          </a:p>
          <a:p>
            <a:r>
              <a:rPr lang="en-US" sz="3200" dirty="0">
                <a:solidFill>
                  <a:schemeClr val="tx1"/>
                </a:solidFill>
              </a:rPr>
              <a:t>The state water plan includes future water demand and supply projections for irrigation and livestock water use sectors</a:t>
            </a:r>
          </a:p>
          <a:p>
            <a:r>
              <a:rPr lang="en-US" sz="3200" dirty="0">
                <a:solidFill>
                  <a:schemeClr val="tx1"/>
                </a:solidFill>
              </a:rPr>
              <a:t>TWDB staff estimate agricultural irrigation water use for every county annually</a:t>
            </a:r>
            <a:endParaRPr lang="en-US" dirty="0">
              <a:solidFill>
                <a:schemeClr val="tx1"/>
              </a:solidFill>
            </a:endParaRPr>
          </a:p>
          <a:p>
            <a:r>
              <a:rPr lang="en-US" sz="3200" dirty="0">
                <a:solidFill>
                  <a:schemeClr val="tx1"/>
                </a:solidFill>
              </a:rPr>
              <a:t>TWDB does not have authority to require producers to report actual water use, instead multiple data sources are collated </a:t>
            </a:r>
          </a:p>
        </p:txBody>
      </p:sp>
      <p:sp>
        <p:nvSpPr>
          <p:cNvPr id="4" name="Slide Number Placeholder 3">
            <a:extLst>
              <a:ext uri="{FF2B5EF4-FFF2-40B4-BE49-F238E27FC236}">
                <a16:creationId xmlns:a16="http://schemas.microsoft.com/office/drawing/2014/main" id="{4846FD95-D434-6A9C-EC1D-8A54B6C2D151}"/>
              </a:ext>
            </a:extLst>
          </p:cNvPr>
          <p:cNvSpPr>
            <a:spLocks noGrp="1"/>
          </p:cNvSpPr>
          <p:nvPr>
            <p:ph type="sldNum" sz="quarter" idx="12"/>
          </p:nvPr>
        </p:nvSpPr>
        <p:spPr/>
        <p:txBody>
          <a:bodyPr/>
          <a:lstStyle/>
          <a:p>
            <a:fld id="{EBFB9C4E-8C42-4A7B-AE17-94B5FB2411CA}" type="slidenum">
              <a:rPr lang="en-US" smtClean="0"/>
              <a:t>3</a:t>
            </a:fld>
            <a:endParaRPr lang="en-US"/>
          </a:p>
        </p:txBody>
      </p:sp>
    </p:spTree>
    <p:extLst>
      <p:ext uri="{BB962C8B-B14F-4D97-AF65-F5344CB8AC3E}">
        <p14:creationId xmlns:p14="http://schemas.microsoft.com/office/powerpoint/2010/main" val="3732020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93B5-63D0-0ECD-1AAC-04B5C9A34482}"/>
              </a:ext>
            </a:extLst>
          </p:cNvPr>
          <p:cNvSpPr>
            <a:spLocks noGrp="1"/>
          </p:cNvSpPr>
          <p:nvPr>
            <p:ph type="title"/>
          </p:nvPr>
        </p:nvSpPr>
        <p:spPr>
          <a:xfrm>
            <a:off x="838199" y="365125"/>
            <a:ext cx="7419975" cy="1325563"/>
          </a:xfrm>
        </p:spPr>
        <p:txBody>
          <a:bodyPr vert="horz" lIns="91440" tIns="45720" rIns="91440" bIns="45720" rtlCol="0" anchor="ctr">
            <a:normAutofit/>
          </a:bodyPr>
          <a:lstStyle/>
          <a:p>
            <a:r>
              <a:rPr lang="en-US"/>
              <a:t>History 1958-2000</a:t>
            </a:r>
          </a:p>
        </p:txBody>
      </p:sp>
      <p:sp>
        <p:nvSpPr>
          <p:cNvPr id="10" name="Content Placeholder 2">
            <a:extLst>
              <a:ext uri="{FF2B5EF4-FFF2-40B4-BE49-F238E27FC236}">
                <a16:creationId xmlns:a16="http://schemas.microsoft.com/office/drawing/2014/main" id="{D5C55F25-6705-224E-CD54-3912CE21DF71}"/>
              </a:ext>
            </a:extLst>
          </p:cNvPr>
          <p:cNvSpPr txBox="1">
            <a:spLocks/>
          </p:cNvSpPr>
          <p:nvPr/>
        </p:nvSpPr>
        <p:spPr>
          <a:xfrm>
            <a:off x="1120000" y="1825625"/>
            <a:ext cx="71381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Irrigation surveys</a:t>
            </a:r>
          </a:p>
          <a:p>
            <a:r>
              <a:rPr lang="en-US" sz="3200" dirty="0"/>
              <a:t>Produced every 5 years</a:t>
            </a:r>
          </a:p>
          <a:p>
            <a:r>
              <a:rPr lang="en-US" sz="3200" dirty="0"/>
              <a:t>Joint effort between Natural Resources Conservation Service (NRCS) &amp; TWDB</a:t>
            </a:r>
          </a:p>
          <a:p>
            <a:r>
              <a:rPr lang="en-US" sz="3200" dirty="0"/>
              <a:t>Farm-specific data collected</a:t>
            </a:r>
          </a:p>
          <a:p>
            <a:pPr lvl="1"/>
            <a:r>
              <a:rPr lang="en-US" sz="2800" dirty="0"/>
              <a:t>Irrigated acres</a:t>
            </a:r>
          </a:p>
          <a:p>
            <a:pPr lvl="1"/>
            <a:r>
              <a:rPr lang="en-US" sz="2800" dirty="0"/>
              <a:t>Application rates</a:t>
            </a:r>
          </a:p>
        </p:txBody>
      </p:sp>
      <p:pic>
        <p:nvPicPr>
          <p:cNvPr id="5" name="Content Placeholder 4" descr="Image of a historic, hand drawn agriculture map.">
            <a:extLst>
              <a:ext uri="{FF2B5EF4-FFF2-40B4-BE49-F238E27FC236}">
                <a16:creationId xmlns:a16="http://schemas.microsoft.com/office/drawing/2014/main" id="{090CBB24-8C7E-DC44-49CD-0577C44305A5}"/>
              </a:ext>
            </a:extLst>
          </p:cNvPr>
          <p:cNvPicPr>
            <a:picLocks noGrp="1" noChangeAspect="1"/>
          </p:cNvPicPr>
          <p:nvPr>
            <p:ph sz="half" idx="1"/>
          </p:nvPr>
        </p:nvPicPr>
        <p:blipFill>
          <a:blip r:embed="rId3"/>
          <a:srcRect l="16416" r="21220" b="-3"/>
          <a:stretch>
            <a:fillRect/>
          </a:stretch>
        </p:blipFill>
        <p:spPr>
          <a:xfrm>
            <a:off x="8773477" y="640082"/>
            <a:ext cx="2778443" cy="2706625"/>
          </a:xfrm>
          <a:prstGeom prst="rect">
            <a:avLst/>
          </a:prstGeom>
        </p:spPr>
      </p:pic>
      <p:pic>
        <p:nvPicPr>
          <p:cNvPr id="8" name="Content Placeholder 7" descr="Image of a historic, hand written agriculture survey.">
            <a:extLst>
              <a:ext uri="{FF2B5EF4-FFF2-40B4-BE49-F238E27FC236}">
                <a16:creationId xmlns:a16="http://schemas.microsoft.com/office/drawing/2014/main" id="{584B5286-7DB0-5C77-9DC2-C80991C9E3CC}"/>
              </a:ext>
            </a:extLst>
          </p:cNvPr>
          <p:cNvPicPr>
            <a:picLocks noGrp="1" noChangeAspect="1"/>
          </p:cNvPicPr>
          <p:nvPr>
            <p:ph sz="half" idx="2"/>
          </p:nvPr>
        </p:nvPicPr>
        <p:blipFill>
          <a:blip r:embed="rId4"/>
          <a:srcRect l="7762" r="21431" b="-1"/>
          <a:stretch>
            <a:fillRect/>
          </a:stretch>
        </p:blipFill>
        <p:spPr>
          <a:xfrm>
            <a:off x="8773477" y="3511293"/>
            <a:ext cx="2778443" cy="2707576"/>
          </a:xfrm>
          <a:prstGeom prst="rect">
            <a:avLst/>
          </a:prstGeom>
        </p:spPr>
      </p:pic>
      <p:sp>
        <p:nvSpPr>
          <p:cNvPr id="4" name="TextBox 3">
            <a:extLst>
              <a:ext uri="{FF2B5EF4-FFF2-40B4-BE49-F238E27FC236}">
                <a16:creationId xmlns:a16="http://schemas.microsoft.com/office/drawing/2014/main" id="{07770CA4-1280-2A64-9D0E-C79800FBED41}"/>
              </a:ext>
            </a:extLst>
          </p:cNvPr>
          <p:cNvSpPr txBox="1"/>
          <p:nvPr/>
        </p:nvSpPr>
        <p:spPr>
          <a:xfrm>
            <a:off x="9731669" y="6494294"/>
            <a:ext cx="2461210" cy="261610"/>
          </a:xfrm>
          <a:prstGeom prst="rect">
            <a:avLst/>
          </a:prstGeom>
          <a:noFill/>
        </p:spPr>
        <p:txBody>
          <a:bodyPr wrap="square" lIns="91440" tIns="45720" rIns="91440" bIns="45720" rtlCol="0" anchor="t">
            <a:spAutoFit/>
          </a:bodyPr>
          <a:lstStyle/>
          <a:p>
            <a:r>
              <a:rPr lang="en-US" sz="1100"/>
              <a:t>Images from historic irrigation surveys</a:t>
            </a:r>
          </a:p>
        </p:txBody>
      </p:sp>
      <p:sp>
        <p:nvSpPr>
          <p:cNvPr id="3" name="Slide Number Placeholder 2">
            <a:extLst>
              <a:ext uri="{FF2B5EF4-FFF2-40B4-BE49-F238E27FC236}">
                <a16:creationId xmlns:a16="http://schemas.microsoft.com/office/drawing/2014/main" id="{71902648-6CF8-FAC1-BFA7-5F208A8E3CBB}"/>
              </a:ext>
            </a:extLst>
          </p:cNvPr>
          <p:cNvSpPr>
            <a:spLocks noGrp="1"/>
          </p:cNvSpPr>
          <p:nvPr>
            <p:ph type="sldNum" sz="quarter" idx="12"/>
          </p:nvPr>
        </p:nvSpPr>
        <p:spPr/>
        <p:txBody>
          <a:bodyPr/>
          <a:lstStyle/>
          <a:p>
            <a:fld id="{EBFB9C4E-8C42-4A7B-AE17-94B5FB2411CA}" type="slidenum">
              <a:rPr lang="en-US" smtClean="0"/>
              <a:t>4</a:t>
            </a:fld>
            <a:endParaRPr lang="en-US"/>
          </a:p>
        </p:txBody>
      </p:sp>
    </p:spTree>
    <p:extLst>
      <p:ext uri="{BB962C8B-B14F-4D97-AF65-F5344CB8AC3E}">
        <p14:creationId xmlns:p14="http://schemas.microsoft.com/office/powerpoint/2010/main" val="1964569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9398-2533-37B2-6627-BB8341DE4607}"/>
              </a:ext>
            </a:extLst>
          </p:cNvPr>
          <p:cNvSpPr>
            <a:spLocks noGrp="1"/>
          </p:cNvSpPr>
          <p:nvPr>
            <p:ph type="title"/>
          </p:nvPr>
        </p:nvSpPr>
        <p:spPr/>
        <p:txBody>
          <a:bodyPr/>
          <a:lstStyle/>
          <a:p>
            <a:r>
              <a:rPr lang="en-US"/>
              <a:t>History 1985-2000</a:t>
            </a:r>
          </a:p>
        </p:txBody>
      </p:sp>
      <p:sp>
        <p:nvSpPr>
          <p:cNvPr id="5" name="Content Placeholder 4">
            <a:extLst>
              <a:ext uri="{FF2B5EF4-FFF2-40B4-BE49-F238E27FC236}">
                <a16:creationId xmlns:a16="http://schemas.microsoft.com/office/drawing/2014/main" id="{23413B9E-1FE4-0D03-354D-88516F3F6585}"/>
              </a:ext>
            </a:extLst>
          </p:cNvPr>
          <p:cNvSpPr>
            <a:spLocks noGrp="1"/>
          </p:cNvSpPr>
          <p:nvPr>
            <p:ph sz="half" idx="1"/>
          </p:nvPr>
        </p:nvSpPr>
        <p:spPr>
          <a:xfrm>
            <a:off x="694944" y="1825625"/>
            <a:ext cx="5450272" cy="4351338"/>
          </a:xfrm>
        </p:spPr>
        <p:txBody>
          <a:bodyPr/>
          <a:lstStyle/>
          <a:p>
            <a:r>
              <a:rPr lang="en-US" dirty="0"/>
              <a:t>Annual estimates of on-farm irrigation water use</a:t>
            </a:r>
          </a:p>
          <a:p>
            <a:r>
              <a:rPr lang="en-US" dirty="0"/>
              <a:t>Crop specific per-acre irrigation rates from NRCS survey</a:t>
            </a:r>
          </a:p>
          <a:p>
            <a:r>
              <a:rPr lang="en-US" dirty="0"/>
              <a:t>Irrigated acreage data from the Texas Agricultural Statistics Service (TASS)</a:t>
            </a:r>
          </a:p>
          <a:p>
            <a:pPr lvl="1"/>
            <a:r>
              <a:rPr lang="en-US" dirty="0"/>
              <a:t>Data gaps filled using most recent 5-year NRCS survey</a:t>
            </a:r>
          </a:p>
        </p:txBody>
      </p:sp>
      <p:pic>
        <p:nvPicPr>
          <p:cNvPr id="6" name="Picture 5" descr="A map of Texas showing areas of irrigated agriculture.">
            <a:extLst>
              <a:ext uri="{FF2B5EF4-FFF2-40B4-BE49-F238E27FC236}">
                <a16:creationId xmlns:a16="http://schemas.microsoft.com/office/drawing/2014/main" id="{A22E7EA8-4192-FB82-A6BB-6B2FD05EE635}"/>
              </a:ext>
            </a:extLst>
          </p:cNvPr>
          <p:cNvPicPr>
            <a:picLocks noChangeAspect="1"/>
          </p:cNvPicPr>
          <p:nvPr/>
        </p:nvPicPr>
        <p:blipFill>
          <a:blip r:embed="rId2"/>
          <a:srcRect l="15254" t="3121" r="8873" b="-136"/>
          <a:stretch>
            <a:fillRect/>
          </a:stretch>
        </p:blipFill>
        <p:spPr>
          <a:xfrm>
            <a:off x="6303718" y="1012902"/>
            <a:ext cx="5512648" cy="5166460"/>
          </a:xfrm>
          <a:prstGeom prst="rect">
            <a:avLst/>
          </a:prstGeom>
        </p:spPr>
      </p:pic>
      <p:sp>
        <p:nvSpPr>
          <p:cNvPr id="3" name="Slide Number Placeholder 2">
            <a:extLst>
              <a:ext uri="{FF2B5EF4-FFF2-40B4-BE49-F238E27FC236}">
                <a16:creationId xmlns:a16="http://schemas.microsoft.com/office/drawing/2014/main" id="{D49B5519-FDBB-84DC-488F-406337334F52}"/>
              </a:ext>
            </a:extLst>
          </p:cNvPr>
          <p:cNvSpPr>
            <a:spLocks noGrp="1"/>
          </p:cNvSpPr>
          <p:nvPr>
            <p:ph type="sldNum" sz="quarter" idx="12"/>
          </p:nvPr>
        </p:nvSpPr>
        <p:spPr/>
        <p:txBody>
          <a:bodyPr/>
          <a:lstStyle/>
          <a:p>
            <a:fld id="{EBFB9C4E-8C42-4A7B-AE17-94B5FB2411CA}" type="slidenum">
              <a:rPr lang="en-US" smtClean="0"/>
              <a:t>5</a:t>
            </a:fld>
            <a:endParaRPr lang="en-US"/>
          </a:p>
        </p:txBody>
      </p:sp>
      <p:sp>
        <p:nvSpPr>
          <p:cNvPr id="4" name="TextBox 3">
            <a:extLst>
              <a:ext uri="{FF2B5EF4-FFF2-40B4-BE49-F238E27FC236}">
                <a16:creationId xmlns:a16="http://schemas.microsoft.com/office/drawing/2014/main" id="{1DDD7BA8-1EF7-B217-E3A0-1792E19C9234}"/>
              </a:ext>
            </a:extLst>
          </p:cNvPr>
          <p:cNvSpPr txBox="1"/>
          <p:nvPr/>
        </p:nvSpPr>
        <p:spPr>
          <a:xfrm>
            <a:off x="10010449" y="6596513"/>
            <a:ext cx="2461210" cy="261610"/>
          </a:xfrm>
          <a:prstGeom prst="rect">
            <a:avLst/>
          </a:prstGeom>
          <a:noFill/>
        </p:spPr>
        <p:txBody>
          <a:bodyPr wrap="square" lIns="91440" tIns="45720" rIns="91440" bIns="45720" rtlCol="0" anchor="t">
            <a:spAutoFit/>
          </a:bodyPr>
          <a:lstStyle/>
          <a:p>
            <a:r>
              <a:rPr lang="en-US" sz="1100" dirty="0"/>
              <a:t>Image created by Antonio Delgado</a:t>
            </a:r>
          </a:p>
        </p:txBody>
      </p:sp>
    </p:spTree>
    <p:extLst>
      <p:ext uri="{BB962C8B-B14F-4D97-AF65-F5344CB8AC3E}">
        <p14:creationId xmlns:p14="http://schemas.microsoft.com/office/powerpoint/2010/main" val="952201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A7B09-6D89-AFBD-00EA-6943536B2FF9}"/>
              </a:ext>
            </a:extLst>
          </p:cNvPr>
          <p:cNvSpPr>
            <a:spLocks noGrp="1"/>
          </p:cNvSpPr>
          <p:nvPr>
            <p:ph type="title"/>
          </p:nvPr>
        </p:nvSpPr>
        <p:spPr/>
        <p:txBody>
          <a:bodyPr/>
          <a:lstStyle/>
          <a:p>
            <a:r>
              <a:rPr lang="en-US" dirty="0"/>
              <a:t>Early </a:t>
            </a:r>
            <a:r>
              <a:rPr lang="en-US" dirty="0">
                <a:latin typeface="Aptos" panose="020B0004020202020204" pitchFamily="34" charset="0"/>
              </a:rPr>
              <a:t>2000s</a:t>
            </a:r>
          </a:p>
        </p:txBody>
      </p:sp>
      <p:sp>
        <p:nvSpPr>
          <p:cNvPr id="3" name="Content Placeholder 2">
            <a:extLst>
              <a:ext uri="{FF2B5EF4-FFF2-40B4-BE49-F238E27FC236}">
                <a16:creationId xmlns:a16="http://schemas.microsoft.com/office/drawing/2014/main" id="{1AD6D94E-A275-4112-8530-0FBEC91F31B1}"/>
              </a:ext>
            </a:extLst>
          </p:cNvPr>
          <p:cNvSpPr>
            <a:spLocks noGrp="1"/>
          </p:cNvSpPr>
          <p:nvPr>
            <p:ph sz="half" idx="1"/>
          </p:nvPr>
        </p:nvSpPr>
        <p:spPr/>
        <p:txBody>
          <a:bodyPr/>
          <a:lstStyle/>
          <a:p>
            <a:r>
              <a:rPr lang="en-US" dirty="0"/>
              <a:t>TWDB staff added “ingredients” to the estimates</a:t>
            </a:r>
          </a:p>
          <a:p>
            <a:pPr lvl="1"/>
            <a:r>
              <a:rPr lang="en-US" dirty="0"/>
              <a:t>Accounting for conveyance loss</a:t>
            </a:r>
          </a:p>
          <a:p>
            <a:pPr lvl="1"/>
            <a:r>
              <a:rPr lang="en-US" dirty="0"/>
              <a:t>Golf course irrigation</a:t>
            </a:r>
          </a:p>
          <a:p>
            <a:pPr lvl="1"/>
            <a:r>
              <a:rPr lang="en-US" dirty="0"/>
              <a:t>Surface water rights</a:t>
            </a:r>
          </a:p>
          <a:p>
            <a:pPr lvl="1"/>
            <a:r>
              <a:rPr lang="en-US" dirty="0"/>
              <a:t>Use of GIS for weather data</a:t>
            </a:r>
          </a:p>
          <a:p>
            <a:pPr lvl="1"/>
            <a:r>
              <a:rPr lang="en-US" dirty="0"/>
              <a:t>ET in select regions where data was available</a:t>
            </a:r>
          </a:p>
        </p:txBody>
      </p:sp>
      <p:pic>
        <p:nvPicPr>
          <p:cNvPr id="6" name="Content Placeholder 5" descr="Image of a man fancifully sprinkling salt over a steak. His name is Salt Bae.">
            <a:extLst>
              <a:ext uri="{FF2B5EF4-FFF2-40B4-BE49-F238E27FC236}">
                <a16:creationId xmlns:a16="http://schemas.microsoft.com/office/drawing/2014/main" id="{C3A66862-87B2-1B86-458F-85E78457C1C1}"/>
              </a:ext>
            </a:extLst>
          </p:cNvPr>
          <p:cNvPicPr>
            <a:picLocks noGrp="1" noChangeAspect="1"/>
          </p:cNvPicPr>
          <p:nvPr>
            <p:ph sz="half" idx="2"/>
          </p:nvPr>
        </p:nvPicPr>
        <p:blipFill>
          <a:blip r:embed="rId2"/>
          <a:stretch>
            <a:fillRect/>
          </a:stretch>
        </p:blipFill>
        <p:spPr>
          <a:xfrm>
            <a:off x="6824101" y="1505585"/>
            <a:ext cx="4368335" cy="4351338"/>
          </a:xfrm>
          <a:prstGeom prst="rect">
            <a:avLst/>
          </a:prstGeom>
        </p:spPr>
      </p:pic>
      <p:sp>
        <p:nvSpPr>
          <p:cNvPr id="5" name="Slide Number Placeholder 4">
            <a:extLst>
              <a:ext uri="{FF2B5EF4-FFF2-40B4-BE49-F238E27FC236}">
                <a16:creationId xmlns:a16="http://schemas.microsoft.com/office/drawing/2014/main" id="{0E72F383-B033-200D-7A20-A305B123EC66}"/>
              </a:ext>
            </a:extLst>
          </p:cNvPr>
          <p:cNvSpPr>
            <a:spLocks noGrp="1"/>
          </p:cNvSpPr>
          <p:nvPr>
            <p:ph type="sldNum" sz="quarter" idx="12"/>
          </p:nvPr>
        </p:nvSpPr>
        <p:spPr/>
        <p:txBody>
          <a:bodyPr/>
          <a:lstStyle/>
          <a:p>
            <a:fld id="{EBFB9C4E-8C42-4A7B-AE17-94B5FB2411CA}" type="slidenum">
              <a:rPr lang="en-US" smtClean="0"/>
              <a:t>6</a:t>
            </a:fld>
            <a:endParaRPr lang="en-US"/>
          </a:p>
        </p:txBody>
      </p:sp>
      <p:sp>
        <p:nvSpPr>
          <p:cNvPr id="7" name="TextBox 6">
            <a:extLst>
              <a:ext uri="{FF2B5EF4-FFF2-40B4-BE49-F238E27FC236}">
                <a16:creationId xmlns:a16="http://schemas.microsoft.com/office/drawing/2014/main" id="{6C8A67E3-54FD-3367-5B78-0306C6499651}"/>
              </a:ext>
            </a:extLst>
          </p:cNvPr>
          <p:cNvSpPr txBox="1"/>
          <p:nvPr/>
        </p:nvSpPr>
        <p:spPr>
          <a:xfrm>
            <a:off x="10779507" y="6596390"/>
            <a:ext cx="2461210" cy="261610"/>
          </a:xfrm>
          <a:prstGeom prst="rect">
            <a:avLst/>
          </a:prstGeom>
          <a:noFill/>
        </p:spPr>
        <p:txBody>
          <a:bodyPr wrap="square" lIns="91440" tIns="45720" rIns="91440" bIns="45720" rtlCol="0" anchor="t">
            <a:spAutoFit/>
          </a:bodyPr>
          <a:lstStyle/>
          <a:p>
            <a:r>
              <a:rPr lang="en-US" sz="1100" dirty="0"/>
              <a:t>Image via Instagram</a:t>
            </a:r>
          </a:p>
        </p:txBody>
      </p:sp>
    </p:spTree>
    <p:extLst>
      <p:ext uri="{BB962C8B-B14F-4D97-AF65-F5344CB8AC3E}">
        <p14:creationId xmlns:p14="http://schemas.microsoft.com/office/powerpoint/2010/main" val="1526123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6C72-D6BF-0679-B41A-95453206DD89}"/>
              </a:ext>
            </a:extLst>
          </p:cNvPr>
          <p:cNvSpPr>
            <a:spLocks noGrp="1"/>
          </p:cNvSpPr>
          <p:nvPr>
            <p:ph type="title"/>
          </p:nvPr>
        </p:nvSpPr>
        <p:spPr/>
        <p:txBody>
          <a:bodyPr/>
          <a:lstStyle/>
          <a:p>
            <a:r>
              <a:rPr lang="en-US"/>
              <a:t>Historical estimates data</a:t>
            </a:r>
          </a:p>
        </p:txBody>
      </p:sp>
      <p:sp>
        <p:nvSpPr>
          <p:cNvPr id="3" name="Content Placeholder 2">
            <a:extLst>
              <a:ext uri="{FF2B5EF4-FFF2-40B4-BE49-F238E27FC236}">
                <a16:creationId xmlns:a16="http://schemas.microsoft.com/office/drawing/2014/main" id="{C7C0BEEF-C7B8-1BB9-B64F-CE9735666B14}"/>
              </a:ext>
            </a:extLst>
          </p:cNvPr>
          <p:cNvSpPr>
            <a:spLocks noGrp="1"/>
          </p:cNvSpPr>
          <p:nvPr>
            <p:ph idx="1"/>
          </p:nvPr>
        </p:nvSpPr>
        <p:spPr>
          <a:xfrm>
            <a:off x="576072" y="1825624"/>
            <a:ext cx="10777728" cy="4739767"/>
          </a:xfrm>
        </p:spPr>
        <p:txBody>
          <a:bodyPr>
            <a:normAutofit fontScale="47500" lnSpcReduction="20000"/>
          </a:bodyPr>
          <a:lstStyle/>
          <a:p>
            <a:r>
              <a:rPr lang="en-US" sz="4600" b="1" u="sng">
                <a:hlinkClick r:id="rId2"/>
              </a:rPr>
              <a:t>Historical Irrigation Water Use Total Estimates and Acreage by Crop Type, 1985 and later</a:t>
            </a:r>
            <a:br>
              <a:rPr lang="en-US" sz="4600"/>
            </a:br>
            <a:endParaRPr lang="en-US" sz="4600"/>
          </a:p>
          <a:p>
            <a:pPr lvl="1" fontAlgn="base"/>
            <a:r>
              <a:rPr lang="en-US" sz="4600"/>
              <a:t>Annual irrigation water use summary including surface water, groundwater and reuse and acreage for crop types by county, 1985 and later.</a:t>
            </a:r>
          </a:p>
          <a:p>
            <a:pPr marL="457200" lvl="1" indent="0" fontAlgn="base">
              <a:buNone/>
            </a:pPr>
            <a:endParaRPr lang="en-US" sz="4600"/>
          </a:p>
          <a:p>
            <a:pPr fontAlgn="base"/>
            <a:r>
              <a:rPr lang="en-US" sz="4600" b="1">
                <a:hlinkClick r:id="rId3"/>
              </a:rPr>
              <a:t>Historical Water Use Estimates and TWDB Water Demand Projections</a:t>
            </a:r>
            <a:endParaRPr lang="en-US" sz="4600" b="1"/>
          </a:p>
          <a:p>
            <a:pPr lvl="1" fontAlgn="base"/>
            <a:r>
              <a:rPr lang="en-US" sz="4600"/>
              <a:t>The data in this interactive dashboard displays historical water use estimates and water demand projections for 16 Regional Water Planning Groups and 254 counties in Texas. The TWDB considers six broad categories of water demand, which include: irrigation, livestock, manufacturing, mining, municipal, and steam-electric power.</a:t>
            </a:r>
          </a:p>
          <a:p>
            <a:pPr marL="0" indent="0">
              <a:buNone/>
            </a:pPr>
            <a:endParaRPr lang="en-US" sz="4600">
              <a:hlinkClick r:id="rId3"/>
            </a:endParaRPr>
          </a:p>
          <a:p>
            <a:pPr fontAlgn="base"/>
            <a:r>
              <a:rPr lang="en-US" sz="4600" b="1">
                <a:hlinkClick r:id="rId4"/>
              </a:rPr>
              <a:t>Livestock Inventory and Water Use Estimates</a:t>
            </a:r>
            <a:endParaRPr lang="en-US" sz="4600" b="1"/>
          </a:p>
          <a:p>
            <a:pPr lvl="1" fontAlgn="base"/>
            <a:r>
              <a:rPr lang="en-US" sz="4600"/>
              <a:t>This dashboard displays annual livestock inventory and water use estimates. Inventory estimates are based on U.S. Department of Agriculture National Agricultural Statistics Service data, as well as supplemental data sources. Inventory data is used to estimate water use</a:t>
            </a:r>
          </a:p>
          <a:p>
            <a:pPr marL="0" lvl="0" indent="0">
              <a:buNone/>
            </a:pPr>
            <a:endParaRPr lang="en-US"/>
          </a:p>
        </p:txBody>
      </p:sp>
      <p:sp>
        <p:nvSpPr>
          <p:cNvPr id="4" name="Slide Number Placeholder 3">
            <a:extLst>
              <a:ext uri="{FF2B5EF4-FFF2-40B4-BE49-F238E27FC236}">
                <a16:creationId xmlns:a16="http://schemas.microsoft.com/office/drawing/2014/main" id="{294747FD-4900-8DD0-3394-61DC285342A2}"/>
              </a:ext>
            </a:extLst>
          </p:cNvPr>
          <p:cNvSpPr>
            <a:spLocks noGrp="1"/>
          </p:cNvSpPr>
          <p:nvPr>
            <p:ph type="sldNum" sz="quarter" idx="12"/>
          </p:nvPr>
        </p:nvSpPr>
        <p:spPr/>
        <p:txBody>
          <a:bodyPr/>
          <a:lstStyle/>
          <a:p>
            <a:fld id="{EBFB9C4E-8C42-4A7B-AE17-94B5FB2411CA}" type="slidenum">
              <a:rPr lang="en-US" smtClean="0"/>
              <a:t>7</a:t>
            </a:fld>
            <a:endParaRPr lang="en-US"/>
          </a:p>
        </p:txBody>
      </p:sp>
    </p:spTree>
    <p:extLst>
      <p:ext uri="{BB962C8B-B14F-4D97-AF65-F5344CB8AC3E}">
        <p14:creationId xmlns:p14="http://schemas.microsoft.com/office/powerpoint/2010/main" val="229954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61C8-6734-377E-CB4F-0746D56A6AB0}"/>
              </a:ext>
            </a:extLst>
          </p:cNvPr>
          <p:cNvSpPr>
            <a:spLocks noGrp="1"/>
          </p:cNvSpPr>
          <p:nvPr>
            <p:ph type="title"/>
          </p:nvPr>
        </p:nvSpPr>
        <p:spPr/>
        <p:txBody>
          <a:bodyPr/>
          <a:lstStyle/>
          <a:p>
            <a:r>
              <a:rPr lang="en-US"/>
              <a:t>Snapshot of recent estimates</a:t>
            </a:r>
          </a:p>
        </p:txBody>
      </p:sp>
      <p:graphicFrame>
        <p:nvGraphicFramePr>
          <p:cNvPr id="4" name="Content Placeholder 7">
            <a:extLst>
              <a:ext uri="{FF2B5EF4-FFF2-40B4-BE49-F238E27FC236}">
                <a16:creationId xmlns:a16="http://schemas.microsoft.com/office/drawing/2014/main" id="{2AFEA2CE-F30E-AC84-C790-0BF15B53745D}"/>
              </a:ext>
            </a:extLst>
          </p:cNvPr>
          <p:cNvGraphicFramePr>
            <a:graphicFrameLocks noGrp="1"/>
          </p:cNvGraphicFramePr>
          <p:nvPr>
            <p:ph idx="1"/>
            <p:extLst>
              <p:ext uri="{D42A27DB-BD31-4B8C-83A1-F6EECF244321}">
                <p14:modId xmlns:p14="http://schemas.microsoft.com/office/powerpoint/2010/main" val="3624847122"/>
              </p:ext>
            </p:extLst>
          </p:nvPr>
        </p:nvGraphicFramePr>
        <p:xfrm>
          <a:off x="1091092" y="1899300"/>
          <a:ext cx="10172818" cy="4108478"/>
        </p:xfrm>
        <a:graphic>
          <a:graphicData uri="http://schemas.openxmlformats.org/drawingml/2006/table">
            <a:tbl>
              <a:tblPr firstRow="1" bandRow="1">
                <a:tableStyleId>{5C22544A-7EE6-4342-B048-85BDC9FD1C3A}</a:tableStyleId>
              </a:tblPr>
              <a:tblGrid>
                <a:gridCol w="2451348">
                  <a:extLst>
                    <a:ext uri="{9D8B030D-6E8A-4147-A177-3AD203B41FA5}">
                      <a16:colId xmlns:a16="http://schemas.microsoft.com/office/drawing/2014/main" val="1668089976"/>
                    </a:ext>
                  </a:extLst>
                </a:gridCol>
                <a:gridCol w="2257979">
                  <a:extLst>
                    <a:ext uri="{9D8B030D-6E8A-4147-A177-3AD203B41FA5}">
                      <a16:colId xmlns:a16="http://schemas.microsoft.com/office/drawing/2014/main" val="2124109650"/>
                    </a:ext>
                  </a:extLst>
                </a:gridCol>
                <a:gridCol w="2223228">
                  <a:extLst>
                    <a:ext uri="{9D8B030D-6E8A-4147-A177-3AD203B41FA5}">
                      <a16:colId xmlns:a16="http://schemas.microsoft.com/office/drawing/2014/main" val="4039826297"/>
                    </a:ext>
                  </a:extLst>
                </a:gridCol>
                <a:gridCol w="3240263">
                  <a:extLst>
                    <a:ext uri="{9D8B030D-6E8A-4147-A177-3AD203B41FA5}">
                      <a16:colId xmlns:a16="http://schemas.microsoft.com/office/drawing/2014/main" val="357589305"/>
                    </a:ext>
                  </a:extLst>
                </a:gridCol>
              </a:tblGrid>
              <a:tr h="681198">
                <a:tc>
                  <a:txBody>
                    <a:bodyPr/>
                    <a:lstStyle/>
                    <a:p>
                      <a:pPr algn="l" fontAlgn="t"/>
                      <a:endParaRPr lang="en-US" sz="2400" b="0" i="0" u="none" strike="noStrike">
                        <a:solidFill>
                          <a:schemeClr val="tx2"/>
                        </a:solidFill>
                        <a:effectLst/>
                        <a:latin typeface="+mj-lt"/>
                      </a:endParaRPr>
                    </a:p>
                  </a:txBody>
                  <a:tcPr marL="22208" marR="22208" marT="22208" marB="0"/>
                </a:tc>
                <a:tc>
                  <a:txBody>
                    <a:bodyPr/>
                    <a:lstStyle/>
                    <a:p>
                      <a:pPr algn="ctr" rtl="0" fontAlgn="ctr"/>
                      <a:r>
                        <a:rPr lang="en-US" sz="2400" u="none" strike="noStrike" dirty="0">
                          <a:solidFill>
                            <a:schemeClr val="accent1">
                              <a:lumMod val="50000"/>
                            </a:schemeClr>
                          </a:solidFill>
                          <a:effectLst/>
                          <a:latin typeface="+mj-lt"/>
                        </a:rPr>
                        <a:t>2023</a:t>
                      </a:r>
                      <a:endParaRPr lang="en-US" sz="2400" b="0" i="0" u="none" strike="noStrike" dirty="0">
                        <a:solidFill>
                          <a:schemeClr val="accent1">
                            <a:lumMod val="50000"/>
                          </a:schemeClr>
                        </a:solidFill>
                        <a:effectLst/>
                        <a:latin typeface="+mj-lt"/>
                      </a:endParaRPr>
                    </a:p>
                  </a:txBody>
                  <a:tcPr marL="22208" marR="22208" marT="22208" marB="0" anchor="ctr"/>
                </a:tc>
                <a:tc>
                  <a:txBody>
                    <a:bodyPr/>
                    <a:lstStyle/>
                    <a:p>
                      <a:pPr algn="ctr" rtl="0" fontAlgn="ctr"/>
                      <a:r>
                        <a:rPr lang="en-US" sz="2400" u="none" strike="noStrike" dirty="0">
                          <a:solidFill>
                            <a:schemeClr val="accent1">
                              <a:lumMod val="50000"/>
                            </a:schemeClr>
                          </a:solidFill>
                          <a:effectLst/>
                          <a:latin typeface="+mj-lt"/>
                        </a:rPr>
                        <a:t>2022</a:t>
                      </a:r>
                      <a:endParaRPr lang="en-US" sz="2400" b="0" i="0" u="none" strike="noStrike" dirty="0">
                        <a:solidFill>
                          <a:schemeClr val="accent1">
                            <a:lumMod val="50000"/>
                          </a:schemeClr>
                        </a:solidFill>
                        <a:effectLst/>
                        <a:latin typeface="+mj-lt"/>
                      </a:endParaRPr>
                    </a:p>
                  </a:txBody>
                  <a:tcPr marL="22208" marR="22208" marT="22208" marB="0" anchor="ctr"/>
                </a:tc>
                <a:tc>
                  <a:txBody>
                    <a:bodyPr/>
                    <a:lstStyle/>
                    <a:p>
                      <a:pPr algn="ctr" rtl="0" fontAlgn="ctr"/>
                      <a:r>
                        <a:rPr lang="en-US" sz="2400" u="none" strike="noStrike" dirty="0">
                          <a:solidFill>
                            <a:schemeClr val="accent1">
                              <a:lumMod val="50000"/>
                            </a:schemeClr>
                          </a:solidFill>
                          <a:effectLst/>
                          <a:latin typeface="+mj-lt"/>
                        </a:rPr>
                        <a:t>Five-Year Average</a:t>
                      </a:r>
                      <a:endParaRPr lang="en-US" sz="2400" b="0" i="0" u="none" strike="noStrike" dirty="0">
                        <a:solidFill>
                          <a:schemeClr val="accent1">
                            <a:lumMod val="50000"/>
                          </a:schemeClr>
                        </a:solidFill>
                        <a:effectLst/>
                        <a:latin typeface="+mj-lt"/>
                      </a:endParaRPr>
                    </a:p>
                  </a:txBody>
                  <a:tcPr marL="22208" marR="22208" marT="22208" marB="0" anchor="ctr"/>
                </a:tc>
                <a:extLst>
                  <a:ext uri="{0D108BD9-81ED-4DB2-BD59-A6C34878D82A}">
                    <a16:rowId xmlns:a16="http://schemas.microsoft.com/office/drawing/2014/main" val="4158109263"/>
                  </a:ext>
                </a:extLst>
              </a:tr>
              <a:tr h="808924">
                <a:tc>
                  <a:txBody>
                    <a:bodyPr/>
                    <a:lstStyle/>
                    <a:p>
                      <a:pPr algn="l" rtl="0" fontAlgn="ctr"/>
                      <a:r>
                        <a:rPr lang="en-US" sz="2400" u="none" strike="noStrike" dirty="0">
                          <a:solidFill>
                            <a:schemeClr val="tx2">
                              <a:lumMod val="50000"/>
                            </a:schemeClr>
                          </a:solidFill>
                          <a:effectLst/>
                          <a:latin typeface="+mj-lt"/>
                        </a:rPr>
                        <a:t>Total Acre-Feet</a:t>
                      </a:r>
                      <a:endParaRPr lang="en-US" sz="2400" b="0" i="0" u="none" strike="noStrike" dirty="0">
                        <a:solidFill>
                          <a:schemeClr val="tx2">
                            <a:lumMod val="50000"/>
                          </a:schemeClr>
                        </a:solidFill>
                        <a:effectLst/>
                        <a:latin typeface="+mj-lt"/>
                      </a:endParaRPr>
                    </a:p>
                  </a:txBody>
                  <a:tcPr marL="22208" marR="22208" marT="22208" marB="0" anchor="ctr"/>
                </a:tc>
                <a:tc>
                  <a:txBody>
                    <a:bodyPr/>
                    <a:lstStyle/>
                    <a:p>
                      <a:pPr algn="r" rtl="0" fontAlgn="ctr"/>
                      <a:r>
                        <a:rPr lang="en-US" sz="2400" b="0" i="0" u="none" strike="noStrike" dirty="0">
                          <a:solidFill>
                            <a:schemeClr val="tx2">
                              <a:lumMod val="50000"/>
                            </a:schemeClr>
                          </a:solidFill>
                          <a:effectLst/>
                          <a:latin typeface="+mj-lt"/>
                        </a:rPr>
                        <a:t>7,390,643</a:t>
                      </a:r>
                    </a:p>
                  </a:txBody>
                  <a:tcPr marL="22208" marR="22208" marT="22208" marB="0" anchor="ctr"/>
                </a:tc>
                <a:tc>
                  <a:txBody>
                    <a:bodyPr/>
                    <a:lstStyle/>
                    <a:p>
                      <a:pPr algn="r" rtl="0" fontAlgn="ctr"/>
                      <a:r>
                        <a:rPr lang="en-US" sz="2400" u="none" strike="noStrike" dirty="0">
                          <a:solidFill>
                            <a:schemeClr val="tx2">
                              <a:lumMod val="50000"/>
                            </a:schemeClr>
                          </a:solidFill>
                          <a:effectLst/>
                          <a:latin typeface="+mj-lt"/>
                        </a:rPr>
                        <a:t>7,309,734</a:t>
                      </a:r>
                      <a:endParaRPr lang="en-US" sz="2400" b="0" i="0" u="none" strike="noStrike" dirty="0">
                        <a:solidFill>
                          <a:schemeClr val="tx2">
                            <a:lumMod val="50000"/>
                          </a:schemeClr>
                        </a:solidFill>
                        <a:effectLst/>
                        <a:latin typeface="+mj-lt"/>
                      </a:endParaRPr>
                    </a:p>
                  </a:txBody>
                  <a:tcPr marL="22208" marR="22208" marT="22208" marB="0" anchor="ctr"/>
                </a:tc>
                <a:tc>
                  <a:txBody>
                    <a:bodyPr/>
                    <a:lstStyle/>
                    <a:p>
                      <a:pPr algn="r" fontAlgn="t"/>
                      <a:r>
                        <a:rPr lang="en-US" sz="2400" u="none" strike="noStrike" dirty="0">
                          <a:solidFill>
                            <a:schemeClr val="tx2">
                              <a:lumMod val="50000"/>
                            </a:schemeClr>
                          </a:solidFill>
                          <a:effectLst/>
                          <a:latin typeface="+mj-lt"/>
                        </a:rPr>
                        <a:t>7,475,167</a:t>
                      </a:r>
                      <a:endParaRPr lang="en-US" sz="2400" b="0" i="0" u="none" strike="noStrike" dirty="0">
                        <a:solidFill>
                          <a:schemeClr val="tx2">
                            <a:lumMod val="50000"/>
                          </a:schemeClr>
                        </a:solidFill>
                        <a:effectLst/>
                        <a:latin typeface="+mj-lt"/>
                      </a:endParaRPr>
                    </a:p>
                  </a:txBody>
                  <a:tcPr marL="22208" marR="22208" marT="22208" marB="0" anchor="ctr"/>
                </a:tc>
                <a:extLst>
                  <a:ext uri="{0D108BD9-81ED-4DB2-BD59-A6C34878D82A}">
                    <a16:rowId xmlns:a16="http://schemas.microsoft.com/office/drawing/2014/main" val="1670386638"/>
                  </a:ext>
                </a:extLst>
              </a:tr>
              <a:tr h="681198">
                <a:tc>
                  <a:txBody>
                    <a:bodyPr/>
                    <a:lstStyle/>
                    <a:p>
                      <a:pPr algn="l" rtl="0" fontAlgn="ctr"/>
                      <a:r>
                        <a:rPr lang="en-US" sz="2400" u="none" strike="noStrike" dirty="0">
                          <a:solidFill>
                            <a:schemeClr val="tx2">
                              <a:lumMod val="50000"/>
                            </a:schemeClr>
                          </a:solidFill>
                          <a:effectLst/>
                          <a:latin typeface="+mj-lt"/>
                        </a:rPr>
                        <a:t>Total Acres</a:t>
                      </a:r>
                      <a:endParaRPr lang="en-US" sz="2400" b="0" i="0" u="none" strike="noStrike" dirty="0">
                        <a:solidFill>
                          <a:schemeClr val="tx2">
                            <a:lumMod val="50000"/>
                          </a:schemeClr>
                        </a:solidFill>
                        <a:effectLst/>
                        <a:latin typeface="+mj-lt"/>
                      </a:endParaRPr>
                    </a:p>
                  </a:txBody>
                  <a:tcPr marL="22208" marR="22208" marT="22208" marB="0" anchor="ctr"/>
                </a:tc>
                <a:tc>
                  <a:txBody>
                    <a:bodyPr/>
                    <a:lstStyle/>
                    <a:p>
                      <a:pPr algn="r" rtl="0" fontAlgn="ctr"/>
                      <a:r>
                        <a:rPr lang="en-US" sz="2400" b="0" i="0" u="none" strike="noStrike" dirty="0">
                          <a:solidFill>
                            <a:schemeClr val="tx2">
                              <a:lumMod val="50000"/>
                            </a:schemeClr>
                          </a:solidFill>
                          <a:effectLst/>
                          <a:latin typeface="+mj-lt"/>
                        </a:rPr>
                        <a:t>6,370,640</a:t>
                      </a:r>
                    </a:p>
                  </a:txBody>
                  <a:tcPr marL="22208" marR="22208" marT="22208" marB="0" anchor="ctr"/>
                </a:tc>
                <a:tc>
                  <a:txBody>
                    <a:bodyPr/>
                    <a:lstStyle/>
                    <a:p>
                      <a:pPr algn="r" rtl="0" fontAlgn="ctr"/>
                      <a:r>
                        <a:rPr lang="en-US" sz="2400" u="none" strike="noStrike" dirty="0">
                          <a:solidFill>
                            <a:schemeClr val="tx2">
                              <a:lumMod val="50000"/>
                            </a:schemeClr>
                          </a:solidFill>
                          <a:effectLst/>
                          <a:latin typeface="+mj-lt"/>
                        </a:rPr>
                        <a:t>6,026,890</a:t>
                      </a:r>
                      <a:endParaRPr lang="en-US" sz="2400" b="0" i="0" u="none" strike="noStrike" dirty="0">
                        <a:solidFill>
                          <a:schemeClr val="tx2">
                            <a:lumMod val="50000"/>
                          </a:schemeClr>
                        </a:solidFill>
                        <a:effectLst/>
                        <a:latin typeface="+mj-lt"/>
                      </a:endParaRPr>
                    </a:p>
                  </a:txBody>
                  <a:tcPr marL="22208" marR="22208" marT="22208" marB="0" anchor="ctr"/>
                </a:tc>
                <a:tc>
                  <a:txBody>
                    <a:bodyPr/>
                    <a:lstStyle/>
                    <a:p>
                      <a:pPr algn="r" rtl="0" fontAlgn="ctr"/>
                      <a:r>
                        <a:rPr lang="en-US" sz="2400" u="none" strike="noStrike" dirty="0">
                          <a:solidFill>
                            <a:schemeClr val="tx2">
                              <a:lumMod val="50000"/>
                            </a:schemeClr>
                          </a:solidFill>
                          <a:effectLst/>
                          <a:latin typeface="+mj-lt"/>
                        </a:rPr>
                        <a:t>5,853,373</a:t>
                      </a:r>
                      <a:endParaRPr lang="en-US" sz="2400" b="0" i="0" u="none" strike="noStrike" dirty="0">
                        <a:solidFill>
                          <a:schemeClr val="tx2">
                            <a:lumMod val="50000"/>
                          </a:schemeClr>
                        </a:solidFill>
                        <a:effectLst/>
                        <a:latin typeface="+mj-lt"/>
                      </a:endParaRPr>
                    </a:p>
                  </a:txBody>
                  <a:tcPr marL="22208" marR="22208" marT="22208" marB="0" anchor="ctr"/>
                </a:tc>
                <a:extLst>
                  <a:ext uri="{0D108BD9-81ED-4DB2-BD59-A6C34878D82A}">
                    <a16:rowId xmlns:a16="http://schemas.microsoft.com/office/drawing/2014/main" val="2891115195"/>
                  </a:ext>
                </a:extLst>
              </a:tr>
              <a:tr h="681198">
                <a:tc>
                  <a:txBody>
                    <a:bodyPr/>
                    <a:lstStyle/>
                    <a:p>
                      <a:pPr algn="l" rtl="0" fontAlgn="ctr"/>
                      <a:r>
                        <a:rPr lang="en-US" sz="2400" u="none" strike="noStrike" dirty="0">
                          <a:solidFill>
                            <a:schemeClr val="tx2">
                              <a:lumMod val="50000"/>
                            </a:schemeClr>
                          </a:solidFill>
                          <a:effectLst/>
                          <a:latin typeface="+mj-lt"/>
                        </a:rPr>
                        <a:t>% GW</a:t>
                      </a:r>
                      <a:endParaRPr lang="en-US" sz="2400" b="0" i="0" u="none" strike="noStrike" dirty="0">
                        <a:solidFill>
                          <a:schemeClr val="tx2">
                            <a:lumMod val="50000"/>
                          </a:schemeClr>
                        </a:solidFill>
                        <a:effectLst/>
                        <a:latin typeface="+mj-lt"/>
                      </a:endParaRPr>
                    </a:p>
                  </a:txBody>
                  <a:tcPr marL="22208" marR="22208" marT="22208" marB="0" anchor="ctr"/>
                </a:tc>
                <a:tc>
                  <a:txBody>
                    <a:bodyPr/>
                    <a:lstStyle/>
                    <a:p>
                      <a:pPr algn="r" fontAlgn="t"/>
                      <a:r>
                        <a:rPr lang="en-US" sz="2400" b="0" i="0" u="none" strike="noStrike" dirty="0">
                          <a:solidFill>
                            <a:schemeClr val="tx2">
                              <a:lumMod val="50000"/>
                            </a:schemeClr>
                          </a:solidFill>
                          <a:effectLst/>
                          <a:latin typeface="+mj-lt"/>
                        </a:rPr>
                        <a:t>83.5</a:t>
                      </a:r>
                    </a:p>
                  </a:txBody>
                  <a:tcPr marL="22208" marR="22208" marT="22208" marB="0" anchor="ctr"/>
                </a:tc>
                <a:tc>
                  <a:txBody>
                    <a:bodyPr/>
                    <a:lstStyle/>
                    <a:p>
                      <a:pPr algn="r" fontAlgn="t"/>
                      <a:r>
                        <a:rPr lang="en-US" sz="2400" u="none" strike="noStrike" dirty="0">
                          <a:solidFill>
                            <a:schemeClr val="tx2">
                              <a:lumMod val="50000"/>
                            </a:schemeClr>
                          </a:solidFill>
                          <a:effectLst/>
                          <a:latin typeface="+mj-lt"/>
                        </a:rPr>
                        <a:t>78.3</a:t>
                      </a:r>
                      <a:endParaRPr lang="en-US" sz="2400" b="0" i="0" u="none" strike="noStrike" dirty="0">
                        <a:solidFill>
                          <a:schemeClr val="tx2">
                            <a:lumMod val="50000"/>
                          </a:schemeClr>
                        </a:solidFill>
                        <a:effectLst/>
                        <a:latin typeface="+mj-lt"/>
                      </a:endParaRPr>
                    </a:p>
                  </a:txBody>
                  <a:tcPr marL="22208" marR="22208" marT="22208" marB="0" anchor="ctr"/>
                </a:tc>
                <a:tc>
                  <a:txBody>
                    <a:bodyPr/>
                    <a:lstStyle/>
                    <a:p>
                      <a:pPr algn="r" fontAlgn="t"/>
                      <a:r>
                        <a:rPr lang="en-US" sz="2400" u="none" strike="noStrike" dirty="0">
                          <a:solidFill>
                            <a:schemeClr val="tx2">
                              <a:lumMod val="50000"/>
                            </a:schemeClr>
                          </a:solidFill>
                          <a:effectLst/>
                          <a:latin typeface="+mj-lt"/>
                        </a:rPr>
                        <a:t>74.8</a:t>
                      </a:r>
                      <a:endParaRPr lang="en-US" sz="2400" b="0" i="0" u="none" strike="noStrike" dirty="0">
                        <a:solidFill>
                          <a:schemeClr val="tx2">
                            <a:lumMod val="50000"/>
                          </a:schemeClr>
                        </a:solidFill>
                        <a:effectLst/>
                        <a:latin typeface="+mj-lt"/>
                      </a:endParaRPr>
                    </a:p>
                  </a:txBody>
                  <a:tcPr marL="22208" marR="22208" marT="22208" marB="0" anchor="ctr"/>
                </a:tc>
                <a:extLst>
                  <a:ext uri="{0D108BD9-81ED-4DB2-BD59-A6C34878D82A}">
                    <a16:rowId xmlns:a16="http://schemas.microsoft.com/office/drawing/2014/main" val="574810522"/>
                  </a:ext>
                </a:extLst>
              </a:tr>
              <a:tr h="681198">
                <a:tc>
                  <a:txBody>
                    <a:bodyPr/>
                    <a:lstStyle/>
                    <a:p>
                      <a:pPr algn="l" rtl="0" fontAlgn="ctr"/>
                      <a:r>
                        <a:rPr lang="en-US" sz="2400" u="none" strike="noStrike" dirty="0">
                          <a:solidFill>
                            <a:schemeClr val="tx2">
                              <a:lumMod val="50000"/>
                            </a:schemeClr>
                          </a:solidFill>
                          <a:effectLst/>
                          <a:latin typeface="+mj-lt"/>
                        </a:rPr>
                        <a:t>% SW</a:t>
                      </a:r>
                      <a:endParaRPr lang="en-US" sz="2400" b="0" i="0" u="none" strike="noStrike" dirty="0">
                        <a:solidFill>
                          <a:schemeClr val="tx2">
                            <a:lumMod val="50000"/>
                          </a:schemeClr>
                        </a:solidFill>
                        <a:effectLst/>
                        <a:latin typeface="+mj-lt"/>
                      </a:endParaRPr>
                    </a:p>
                  </a:txBody>
                  <a:tcPr marL="22208" marR="22208" marT="22208" marB="0" anchor="ctr"/>
                </a:tc>
                <a:tc>
                  <a:txBody>
                    <a:bodyPr/>
                    <a:lstStyle/>
                    <a:p>
                      <a:pPr algn="r" fontAlgn="t"/>
                      <a:r>
                        <a:rPr lang="en-US" sz="2400" b="0" i="0" u="none" strike="noStrike" dirty="0">
                          <a:solidFill>
                            <a:schemeClr val="tx2">
                              <a:lumMod val="50000"/>
                            </a:schemeClr>
                          </a:solidFill>
                          <a:effectLst/>
                          <a:latin typeface="+mj-lt"/>
                        </a:rPr>
                        <a:t>15.9</a:t>
                      </a:r>
                    </a:p>
                  </a:txBody>
                  <a:tcPr marL="22208" marR="22208" marT="22208" marB="0" anchor="ctr"/>
                </a:tc>
                <a:tc>
                  <a:txBody>
                    <a:bodyPr/>
                    <a:lstStyle/>
                    <a:p>
                      <a:pPr algn="r" fontAlgn="t"/>
                      <a:r>
                        <a:rPr lang="en-US" sz="2400" u="none" strike="noStrike" dirty="0">
                          <a:solidFill>
                            <a:schemeClr val="tx2">
                              <a:lumMod val="50000"/>
                            </a:schemeClr>
                          </a:solidFill>
                          <a:effectLst/>
                          <a:latin typeface="+mj-lt"/>
                        </a:rPr>
                        <a:t>21.1</a:t>
                      </a:r>
                      <a:endParaRPr lang="en-US" sz="2400" b="0" i="0" u="none" strike="noStrike" dirty="0">
                        <a:solidFill>
                          <a:schemeClr val="tx2">
                            <a:lumMod val="50000"/>
                          </a:schemeClr>
                        </a:solidFill>
                        <a:effectLst/>
                        <a:latin typeface="+mj-lt"/>
                      </a:endParaRPr>
                    </a:p>
                  </a:txBody>
                  <a:tcPr marL="22208" marR="22208" marT="22208" marB="0" anchor="ctr"/>
                </a:tc>
                <a:tc>
                  <a:txBody>
                    <a:bodyPr/>
                    <a:lstStyle/>
                    <a:p>
                      <a:pPr algn="r" fontAlgn="t"/>
                      <a:r>
                        <a:rPr lang="en-US" sz="2400" u="none" strike="noStrike" dirty="0">
                          <a:solidFill>
                            <a:schemeClr val="tx2">
                              <a:lumMod val="50000"/>
                            </a:schemeClr>
                          </a:solidFill>
                          <a:effectLst/>
                          <a:latin typeface="+mj-lt"/>
                        </a:rPr>
                        <a:t>24.4</a:t>
                      </a:r>
                      <a:endParaRPr lang="en-US" sz="2400" b="0" i="0" u="none" strike="noStrike" dirty="0">
                        <a:solidFill>
                          <a:schemeClr val="tx2">
                            <a:lumMod val="50000"/>
                          </a:schemeClr>
                        </a:solidFill>
                        <a:effectLst/>
                        <a:latin typeface="+mj-lt"/>
                      </a:endParaRPr>
                    </a:p>
                  </a:txBody>
                  <a:tcPr marL="22208" marR="22208" marT="22208" marB="0" anchor="ctr"/>
                </a:tc>
                <a:extLst>
                  <a:ext uri="{0D108BD9-81ED-4DB2-BD59-A6C34878D82A}">
                    <a16:rowId xmlns:a16="http://schemas.microsoft.com/office/drawing/2014/main" val="95552116"/>
                  </a:ext>
                </a:extLst>
              </a:tr>
              <a:tr h="574762">
                <a:tc>
                  <a:txBody>
                    <a:bodyPr/>
                    <a:lstStyle/>
                    <a:p>
                      <a:pPr algn="l" rtl="0" fontAlgn="ctr"/>
                      <a:r>
                        <a:rPr lang="en-US" sz="2400" u="none" strike="noStrike" dirty="0">
                          <a:solidFill>
                            <a:schemeClr val="tx2">
                              <a:lumMod val="50000"/>
                            </a:schemeClr>
                          </a:solidFill>
                          <a:effectLst/>
                          <a:latin typeface="+mj-lt"/>
                        </a:rPr>
                        <a:t>% WW</a:t>
                      </a:r>
                      <a:endParaRPr lang="en-US" sz="2400" b="0" i="0" u="none" strike="noStrike" dirty="0">
                        <a:solidFill>
                          <a:schemeClr val="tx2">
                            <a:lumMod val="50000"/>
                          </a:schemeClr>
                        </a:solidFill>
                        <a:effectLst/>
                        <a:latin typeface="+mj-lt"/>
                      </a:endParaRPr>
                    </a:p>
                  </a:txBody>
                  <a:tcPr marL="22208" marR="22208" marT="22208" marB="0" anchor="ctr"/>
                </a:tc>
                <a:tc>
                  <a:txBody>
                    <a:bodyPr/>
                    <a:lstStyle/>
                    <a:p>
                      <a:pPr algn="r" fontAlgn="t"/>
                      <a:r>
                        <a:rPr lang="en-US" sz="2400" b="0" i="0" u="none" strike="noStrike" dirty="0">
                          <a:solidFill>
                            <a:schemeClr val="tx2">
                              <a:lumMod val="50000"/>
                            </a:schemeClr>
                          </a:solidFill>
                          <a:effectLst/>
                          <a:latin typeface="+mj-lt"/>
                        </a:rPr>
                        <a:t>0.6</a:t>
                      </a:r>
                    </a:p>
                  </a:txBody>
                  <a:tcPr marL="22208" marR="22208" marT="22208" marB="0" anchor="ctr"/>
                </a:tc>
                <a:tc>
                  <a:txBody>
                    <a:bodyPr/>
                    <a:lstStyle/>
                    <a:p>
                      <a:pPr algn="r" fontAlgn="t"/>
                      <a:r>
                        <a:rPr lang="en-US" sz="2400" u="none" strike="noStrike" dirty="0">
                          <a:solidFill>
                            <a:schemeClr val="tx2">
                              <a:lumMod val="50000"/>
                            </a:schemeClr>
                          </a:solidFill>
                          <a:effectLst/>
                          <a:latin typeface="+mj-lt"/>
                        </a:rPr>
                        <a:t>0.6</a:t>
                      </a:r>
                      <a:endParaRPr lang="en-US" sz="2400" b="0" i="0" u="none" strike="noStrike" dirty="0">
                        <a:solidFill>
                          <a:schemeClr val="tx2">
                            <a:lumMod val="50000"/>
                          </a:schemeClr>
                        </a:solidFill>
                        <a:effectLst/>
                        <a:latin typeface="+mj-lt"/>
                      </a:endParaRPr>
                    </a:p>
                  </a:txBody>
                  <a:tcPr marL="22208" marR="22208" marT="22208" marB="0" anchor="ctr"/>
                </a:tc>
                <a:tc>
                  <a:txBody>
                    <a:bodyPr/>
                    <a:lstStyle/>
                    <a:p>
                      <a:pPr algn="r" fontAlgn="t"/>
                      <a:r>
                        <a:rPr lang="en-US" sz="2400" u="none" strike="noStrike" dirty="0">
                          <a:solidFill>
                            <a:schemeClr val="tx2">
                              <a:lumMod val="50000"/>
                            </a:schemeClr>
                          </a:solidFill>
                          <a:effectLst/>
                          <a:latin typeface="+mj-lt"/>
                        </a:rPr>
                        <a:t>0.8</a:t>
                      </a:r>
                      <a:endParaRPr lang="en-US" sz="2400" b="0" i="0" u="none" strike="noStrike" dirty="0">
                        <a:solidFill>
                          <a:schemeClr val="tx2">
                            <a:lumMod val="50000"/>
                          </a:schemeClr>
                        </a:solidFill>
                        <a:effectLst/>
                        <a:latin typeface="+mj-lt"/>
                      </a:endParaRPr>
                    </a:p>
                  </a:txBody>
                  <a:tcPr marL="22208" marR="22208" marT="22208" marB="0" anchor="ctr"/>
                </a:tc>
                <a:extLst>
                  <a:ext uri="{0D108BD9-81ED-4DB2-BD59-A6C34878D82A}">
                    <a16:rowId xmlns:a16="http://schemas.microsoft.com/office/drawing/2014/main" val="4058102042"/>
                  </a:ext>
                </a:extLst>
              </a:tr>
            </a:tbl>
          </a:graphicData>
        </a:graphic>
      </p:graphicFrame>
      <p:sp>
        <p:nvSpPr>
          <p:cNvPr id="3" name="Slide Number Placeholder 2">
            <a:extLst>
              <a:ext uri="{FF2B5EF4-FFF2-40B4-BE49-F238E27FC236}">
                <a16:creationId xmlns:a16="http://schemas.microsoft.com/office/drawing/2014/main" id="{C5BC49ED-D899-5C9A-CA3A-F82B0C3558CF}"/>
              </a:ext>
            </a:extLst>
          </p:cNvPr>
          <p:cNvSpPr>
            <a:spLocks noGrp="1"/>
          </p:cNvSpPr>
          <p:nvPr>
            <p:ph type="sldNum" sz="quarter" idx="12"/>
          </p:nvPr>
        </p:nvSpPr>
        <p:spPr/>
        <p:txBody>
          <a:bodyPr/>
          <a:lstStyle/>
          <a:p>
            <a:fld id="{EBFB9C4E-8C42-4A7B-AE17-94B5FB2411CA}" type="slidenum">
              <a:rPr lang="en-US" smtClean="0"/>
              <a:t>8</a:t>
            </a:fld>
            <a:endParaRPr lang="en-US"/>
          </a:p>
        </p:txBody>
      </p:sp>
    </p:spTree>
    <p:extLst>
      <p:ext uri="{BB962C8B-B14F-4D97-AF65-F5344CB8AC3E}">
        <p14:creationId xmlns:p14="http://schemas.microsoft.com/office/powerpoint/2010/main" val="1371285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64FFE-928C-8E82-0DFE-95DEEE3B7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DD0BE0-8D44-1847-1054-8D34607DFB4D}"/>
              </a:ext>
            </a:extLst>
          </p:cNvPr>
          <p:cNvSpPr>
            <a:spLocks noGrp="1"/>
          </p:cNvSpPr>
          <p:nvPr>
            <p:ph type="title"/>
          </p:nvPr>
        </p:nvSpPr>
        <p:spPr>
          <a:xfrm>
            <a:off x="490728" y="0"/>
            <a:ext cx="11210544" cy="1325563"/>
          </a:xfrm>
        </p:spPr>
        <p:txBody>
          <a:bodyPr>
            <a:normAutofit/>
          </a:bodyPr>
          <a:lstStyle/>
          <a:p>
            <a:pPr algn="ctr"/>
            <a:r>
              <a:rPr lang="en-US" dirty="0"/>
              <a:t>2023 Irrigation by Region</a:t>
            </a:r>
          </a:p>
        </p:txBody>
      </p:sp>
      <p:graphicFrame>
        <p:nvGraphicFramePr>
          <p:cNvPr id="4" name="Chart 3" descr="A donut chart showing relative irrigation water use per TWDB planning region. Regions A, O, and M stand out as the largest portions.">
            <a:extLst>
              <a:ext uri="{FF2B5EF4-FFF2-40B4-BE49-F238E27FC236}">
                <a16:creationId xmlns:a16="http://schemas.microsoft.com/office/drawing/2014/main" id="{62863750-AE0A-E8E5-9941-D834F0F5E74F}"/>
              </a:ext>
            </a:extLst>
          </p:cNvPr>
          <p:cNvGraphicFramePr/>
          <p:nvPr>
            <p:extLst>
              <p:ext uri="{D42A27DB-BD31-4B8C-83A1-F6EECF244321}">
                <p14:modId xmlns:p14="http://schemas.microsoft.com/office/powerpoint/2010/main" val="2771890590"/>
              </p:ext>
            </p:extLst>
          </p:nvPr>
        </p:nvGraphicFramePr>
        <p:xfrm>
          <a:off x="68454" y="1276431"/>
          <a:ext cx="6095201" cy="5691187"/>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93F8E80F-65AD-0EAC-EAFD-A4A428CD8407}"/>
              </a:ext>
            </a:extLst>
          </p:cNvPr>
          <p:cNvSpPr>
            <a:spLocks noGrp="1"/>
          </p:cNvSpPr>
          <p:nvPr>
            <p:ph type="sldNum" sz="quarter" idx="12"/>
          </p:nvPr>
        </p:nvSpPr>
        <p:spPr/>
        <p:txBody>
          <a:bodyPr/>
          <a:lstStyle/>
          <a:p>
            <a:fld id="{EBFB9C4E-8C42-4A7B-AE17-94B5FB2411CA}" type="slidenum">
              <a:rPr lang="en-US" smtClean="0"/>
              <a:t>9</a:t>
            </a:fld>
            <a:endParaRPr lang="en-US"/>
          </a:p>
        </p:txBody>
      </p:sp>
      <p:pic>
        <p:nvPicPr>
          <p:cNvPr id="1026" name="Picture 2" descr="Regional Water Planning Areas - Groundwater Reports | Texas Water  Development Board">
            <a:extLst>
              <a:ext uri="{FF2B5EF4-FFF2-40B4-BE49-F238E27FC236}">
                <a16:creationId xmlns:a16="http://schemas.microsoft.com/office/drawing/2014/main" id="{41F6D4C8-1B87-4CFD-9652-CAA1F432E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559" y="1673352"/>
            <a:ext cx="4011362" cy="402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637585"/>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51AF0CE769B2469FB20A4470549151" ma:contentTypeVersion="8" ma:contentTypeDescription="Create a new document." ma:contentTypeScope="" ma:versionID="a22d787e0ad70c62fea4b5c630667f72">
  <xsd:schema xmlns:xsd="http://www.w3.org/2001/XMLSchema" xmlns:xs="http://www.w3.org/2001/XMLSchema" xmlns:p="http://schemas.microsoft.com/office/2006/metadata/properties" xmlns:ns2="1ab32395-c164-43de-bc5b-90d498da6ab3" targetNamespace="http://schemas.microsoft.com/office/2006/metadata/properties" ma:root="true" ma:fieldsID="f28c0c7a1cdb9506eb52399fd3424e2f" ns2:_="">
    <xsd:import namespace="1ab32395-c164-43de-bc5b-90d498da6ab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b32395-c164-43de-bc5b-90d498da6a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3B3CD1-D665-4254-88CE-72C2F47A1A96}">
  <ds:schemaRefs>
    <ds:schemaRef ds:uri="1ab32395-c164-43de-bc5b-90d498da6a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3C98C9-82DF-4AA7-88E7-15B697576984}">
  <ds:schemaRefs>
    <ds:schemaRef ds:uri="1ab32395-c164-43de-bc5b-90d498da6a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C42ED8A-E952-4F0A-86E4-068BB4A53E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TM04033923[[fn=Depth]]</Template>
  <TotalTime>281</TotalTime>
  <Words>1318</Words>
  <Application>Microsoft Office PowerPoint</Application>
  <PresentationFormat>Widescreen</PresentationFormat>
  <Paragraphs>220</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Calibri Light</vt:lpstr>
      <vt:lpstr>Corbel</vt:lpstr>
      <vt:lpstr>Wingdings</vt:lpstr>
      <vt:lpstr>Depth</vt:lpstr>
      <vt:lpstr>Estimating Agricultural Irrigation</vt:lpstr>
      <vt:lpstr>What we’ll talk about</vt:lpstr>
      <vt:lpstr>Introduction</vt:lpstr>
      <vt:lpstr>History 1958-2000</vt:lpstr>
      <vt:lpstr>History 1985-2000</vt:lpstr>
      <vt:lpstr>Early 2000s</vt:lpstr>
      <vt:lpstr>Historical estimates data</vt:lpstr>
      <vt:lpstr>Snapshot of recent estimates</vt:lpstr>
      <vt:lpstr>2023 Irrigation by Region</vt:lpstr>
      <vt:lpstr>2023 Crop acreage and water use</vt:lpstr>
      <vt:lpstr>Images representing the components of the irrigation estimates</vt:lpstr>
      <vt:lpstr>Estimating Irrigation Process  </vt:lpstr>
      <vt:lpstr>Establish irrigated acres</vt:lpstr>
      <vt:lpstr>Data processing</vt:lpstr>
      <vt:lpstr>Aggregate each crop category per county, compare to historic values, verify changes</vt:lpstr>
      <vt:lpstr>Account for precipitation and evapotranspiration</vt:lpstr>
      <vt:lpstr>Calculating NIWR per county</vt:lpstr>
      <vt:lpstr>Data sources &amp; references</vt:lpstr>
      <vt:lpstr>Surface water rights</vt:lpstr>
      <vt:lpstr>Surface water data processing</vt:lpstr>
      <vt:lpstr>Estimate groundwater withdrawals</vt:lpstr>
      <vt:lpstr>Solicit reviews of draft estimates </vt:lpstr>
      <vt:lpstr>Adjust as needed</vt:lpstr>
      <vt:lpstr>Changes coming!</vt:lpstr>
      <vt:lpstr>Citation for the paper, “Mapping annual irrigation from Landsat imagery and environmental variables across the conterminous United States.”</vt:lpstr>
      <vt:lpstr>Questions?</vt:lpstr>
    </vt:vector>
  </TitlesOfParts>
  <Company>Texas Water Development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Fort</dc:creator>
  <cp:lastModifiedBy>Emily Fort</cp:lastModifiedBy>
  <cp:revision>14</cp:revision>
  <dcterms:created xsi:type="dcterms:W3CDTF">2025-08-06T17:35:46Z</dcterms:created>
  <dcterms:modified xsi:type="dcterms:W3CDTF">2025-12-01T19:59:47Z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0x0101000351AF0CE769B2469FB20A4470549151</vt:lpwstr>
  </property>
</Properties>
</file>